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5"/>
  </p:sldMasterIdLst>
  <p:notesMasterIdLst>
    <p:notesMasterId r:id="rId7"/>
  </p:notesMasterIdLst>
  <p:sldIdLst>
    <p:sldId id="4338" r:id="rId6"/>
  </p:sldIdLst>
  <p:sldSz cx="12192000" cy="6858000"/>
  <p:notesSz cx="6858000" cy="9144000"/>
  <p:embeddedFontLst>
    <p:embeddedFont>
      <p:font typeface="SRH" panose="020B0604020202020204" charset="0"/>
      <p:regular r:id="rId8"/>
      <p:bold r:id="rId9"/>
      <p:italic r:id="rId10"/>
      <p:boldItalic r:id="rId11"/>
    </p:embeddedFont>
    <p:embeddedFont>
      <p:font typeface="SRH Headline" panose="020B0603020204020204" pitchFamily="34" charset="0"/>
      <p:regular r:id="rId12"/>
      <p:bold r:id="rId13"/>
    </p:embeddedFont>
    <p:embeddedFont>
      <p:font typeface="SRH Text" panose="020B0503020204020204" pitchFamily="34" charset="0"/>
      <p:regular r:id="rId14"/>
      <p:bold r:id="rId15"/>
      <p:italic r:id="rId16"/>
      <p:boldItalic r:id="rId17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rklärseite" id="{F448B016-C815-41B2-AB40-E2F44450E8AD}">
          <p14:sldIdLst/>
        </p14:section>
        <p14:section name="Titel allgemein" id="{D0A8CB5F-1F5B-4918-88F9-3776A791A4CE}">
          <p14:sldIdLst>
            <p14:sldId id="4338"/>
          </p14:sldIdLst>
        </p14:section>
        <p14:section name="Introfolien" id="{A449EC87-6378-4BC4-952F-2A8DDD969FE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7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DA6B00-19AB-FAE5-EE17-83B77EB6902A}" name="Moll, Dagmar" initials="MD" userId="S::dagmar.moll@mobile-university.de::0ffc0abf-34b0-4ba1-a191-3322018b34ca" providerId="AD"/>
  <p188:author id="{FAE5A508-859C-0EB6-3152-A8536FF6BCFE}" name="Merk, Prof. Dr. Joachim" initials="MJ" userId="S::joachim.merk@mobile-university.de::37737319-0581-4afc-bccb-6ee03a164440" providerId="AD"/>
  <p188:author id="{DCA6EA17-1942-6BA4-78F6-322E52A01976}" name="Gastbenutzer" initials="Ga" userId="S::urn:spo:anon#a55036093eaac765259dbf105784ef7f01435cde781d0f93aa32449dfaae28b0::" providerId="AD"/>
  <p188:author id="{075BD836-26E2-84E9-9E3E-F6D47EB1A853}" name="Waller, Dominik" initials="WD" userId="S::Dominik.Waller@mobile-university.de::97e9a658-248c-40b2-8cb0-c6001ad449b0" providerId="AD"/>
  <p188:author id="{5EC0933E-3D93-7BA7-FAB3-9020CC2D8749}" name="Fakler, Mona" initials="FM" userId="S::mona.fakler@mobile-university.de::a69143e7-4aea-493d-92e2-6ae632f38e69" providerId="AD"/>
  <p188:author id="{5C0B1D42-D4D6-3280-B39A-6FBDDDE57E05}" name="Gastbenutzer" initials="Ga" userId="S::urn:spo:anon#e23a275a1125d0ce9ec86e8b93a9bd632ea9443500adbe43ca072dbc3d87f9b1::" providerId="AD"/>
  <p188:author id="{40076D48-4318-7D86-1557-8F2EF9EC9D10}" name="Gastbenutzer" initials="Ga" userId="S::urn:spo:anon#61b2c26cf12839d1baccdb2168584d6bfada5f62338e2c9c0b9170a37636ef65::" providerId="AD"/>
  <p188:author id="{025EE868-E831-DB98-A8FF-097F8794C48B}" name="Gastbenutzer" initials="Ga" userId="S::urn:spo:anon#70aa30575fb432e0d67f085bb9c1ec29085ce9fd0f65acd784c5766ebd668795::" providerId="AD"/>
  <p188:author id="{43C1717A-1B2A-8F8E-CCA9-0D4F8AB7F706}" name="Fakler, Mona" initials="FM" userId="S::Mona.Fakler@mobile-university.de::a69143e7-4aea-493d-92e2-6ae632f38e69" providerId="AD"/>
  <p188:author id="{0B409EB4-FA9C-23AA-6109-5E172E6BD358}" name="Ingerfurth, Prof. Dr. Stefan" initials="IS" userId="S::stefan.ingerfurth@mobile-university.de::cf3ca084-1632-4449-b8a3-50b6aff00748" providerId="AD"/>
  <p188:author id="{DA35DABF-3DB9-467F-9662-3D8BEB5E6D0F}" name="Tatjana  Mueksch" initials="TM" userId="S::tatjana@moircollective.com::e5c7eeee-e851-4aa2-beac-3593a98fd5e8" providerId="AD"/>
  <p188:author id="{B6C37BE5-88A4-2B28-7265-36B3B75C62E1}" name="Sauerbeck, Denise" initials="SD" userId="S::denise.sauerbeck@mobile-university.de::812739e9-31ec-4a59-b98e-2731bb4506b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uerbeck, Denise" initials="SD" lastIdx="1" clrIdx="0">
    <p:extLst>
      <p:ext uri="{19B8F6BF-5375-455C-9EA6-DF929625EA0E}">
        <p15:presenceInfo xmlns:p15="http://schemas.microsoft.com/office/powerpoint/2012/main" userId="S::denise.sauerbeck@mobile-university.de::812739e9-31ec-4a59-b98e-2731bb4506b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A0"/>
    <a:srgbClr val="35B4A0"/>
    <a:srgbClr val="B92659"/>
    <a:srgbClr val="000000"/>
    <a:srgbClr val="DBD0CC"/>
    <a:srgbClr val="66FF33"/>
    <a:srgbClr val="2C2E2E"/>
    <a:srgbClr val="6D7373"/>
    <a:srgbClr val="AAA39D"/>
    <a:srgbClr val="142D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ACB3F56-7768-405F-84FF-31046667B651}">
  <a:tblStyle styleId="{FEC09086-8A00-4FE0-B5C7-1A88A72B4ECC}" styleName="SRH: Standard-Tabelle">
    <a:wholeTbl>
      <a:tcTxStyle>
        <a:fontRef idx="minor">
          <a:prstClr val="black"/>
        </a:fontRef>
        <a:srgbClr val="2C2E2E"/>
      </a:tcTxStyle>
      <a:tcStyle>
        <a:tcBdr>
          <a:left>
            <a:ln w="6350" cmpd="sng">
              <a:noFill/>
            </a:ln>
          </a:left>
          <a:right>
            <a:ln w="6350" cmpd="sng">
              <a:noFill/>
            </a:ln>
          </a:right>
          <a:top>
            <a:ln w="6350" cmpd="sng">
              <a:noFill/>
            </a:ln>
          </a:top>
          <a:bottom>
            <a:ln w="6350" cmpd="sng">
              <a:noFill/>
            </a:ln>
          </a:bottom>
          <a:insideH>
            <a:ln w="6350" cmpd="sng">
              <a:solidFill>
                <a:schemeClr val="accent1"/>
              </a:solidFill>
            </a:ln>
          </a:insideH>
          <a:insideV>
            <a:ln w="6350" cmpd="sng">
              <a:noFill/>
            </a:ln>
          </a:insideV>
        </a:tcBdr>
        <a:fill>
          <a:noFill/>
        </a:fill>
      </a:tcStyle>
    </a:wholeTbl>
    <a:lastCol>
      <a:tcTxStyle b="off">
        <a:fontRef idx="minor">
          <a:prstClr val="black"/>
        </a:fontRef>
        <a:srgbClr val="2C2E2E"/>
      </a:tcTxStyle>
      <a:tcStyle>
        <a:tcBdr/>
        <a:fill>
          <a:noFill/>
        </a:fill>
      </a:tcStyle>
    </a:lastCol>
    <a:firstCol>
      <a:tcTxStyle b="off">
        <a:fontRef idx="minor">
          <a:prstClr val="black"/>
        </a:fontRef>
        <a:srgbClr val="2C2E2E"/>
      </a:tcTxStyle>
      <a:tcStyle>
        <a:tcBdr/>
        <a:fill>
          <a:noFill/>
        </a:fill>
      </a:tcStyle>
    </a:firstCol>
    <a:lastRow>
      <a:tcTxStyle b="on">
        <a:fontRef idx="minor">
          <a:prstClr val="black"/>
        </a:fontRef>
        <a:srgbClr val="2C2E2E"/>
      </a:tcTxStyle>
      <a:tcStyle>
        <a:tcBdr>
          <a:top>
            <a:ln w="635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>
        <a:fontRef idx="minor">
          <a:prstClr val="black"/>
        </a:fontRef>
        <a:srgbClr val="2C2E2E"/>
      </a:tcTxStyle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CB3F56-7768-405F-84FF-31046667B651}" styleName="SRH: Für Überschrift">
    <a:wholeTbl>
      <a:tcTxStyle>
        <a:fontRef idx="minor">
          <a:prstClr val="black"/>
        </a:fontRef>
        <a:srgbClr val="2C2E2E"/>
      </a:tcTxStyle>
      <a:tcStyle>
        <a:tcBdr>
          <a:left>
            <a:ln w="6350" cmpd="sng">
              <a:noFill/>
            </a:ln>
          </a:left>
          <a:right>
            <a:ln w="6350" cmpd="sng">
              <a:noFill/>
            </a:ln>
          </a:right>
          <a:top>
            <a:ln w="6350" cmpd="sng">
              <a:noFill/>
            </a:ln>
          </a:top>
          <a:bottom>
            <a:ln w="6350" cmpd="sng">
              <a:noFill/>
            </a:ln>
          </a:bottom>
          <a:insideH>
            <a:ln w="6350" cmpd="sng">
              <a:solidFill>
                <a:schemeClr val="accent1"/>
              </a:solidFill>
            </a:ln>
          </a:insideH>
          <a:insideV>
            <a:ln w="6350" cmpd="sng">
              <a:noFill/>
            </a:ln>
          </a:insideV>
        </a:tcBdr>
        <a:fill>
          <a:noFill/>
        </a:fill>
      </a:tcStyle>
    </a:wholeTbl>
    <a:lastCol>
      <a:tcTxStyle b="off">
        <a:fontRef idx="minor">
          <a:prstClr val="black"/>
        </a:fontRef>
        <a:srgbClr val="2C2E2E"/>
      </a:tcTxStyle>
      <a:tcStyle>
        <a:tcBdr/>
        <a:fill>
          <a:noFill/>
        </a:fill>
      </a:tcStyle>
    </a:lastCol>
    <a:firstCol>
      <a:tcTxStyle b="off">
        <a:fontRef idx="minor">
          <a:prstClr val="black"/>
        </a:fontRef>
        <a:srgbClr val="2C2E2E"/>
      </a:tcTxStyle>
      <a:tcStyle>
        <a:tcBdr/>
        <a:fill>
          <a:noFill/>
        </a:fill>
      </a:tcStyle>
    </a:firstCol>
    <a:lastRow>
      <a:tcTxStyle b="on">
        <a:fontRef idx="minor">
          <a:prstClr val="black"/>
        </a:fontRef>
        <a:srgbClr val="2C2E2E"/>
      </a:tcTxStyle>
      <a:tcStyle>
        <a:tcBdr>
          <a:top>
            <a:ln w="635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>
        <a:fontRef idx="major">
          <a:prstClr val="black"/>
        </a:fontRef>
        <a:srgbClr val="2C2E2E"/>
      </a:tcTxStyle>
      <a:tcStyle>
        <a:tcBdr>
          <a:bottom>
            <a:ln w="635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>
        <p:guide orient="horz" pos="2137"/>
        <p:guide pos="37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4.fntdata"/><Relationship Id="rId5" Type="http://schemas.openxmlformats.org/officeDocument/2006/relationships/slideMaster" Target="slideMasters/slideMaster1.xml"/><Relationship Id="rId15" Type="http://schemas.openxmlformats.org/officeDocument/2006/relationships/font" Target="fonts/font8.fntdata"/><Relationship Id="rId23" Type="http://schemas.microsoft.com/office/2018/10/relationships/authors" Target="authors.xml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RH Text" panose="020B0503020204020204" pitchFamily="34" charset="0"/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RH Text" panose="020B0503020204020204" pitchFamily="34" charset="0"/>
              </a:defRPr>
            </a:lvl1pPr>
          </a:lstStyle>
          <a:p>
            <a:fld id="{877A3E2A-35AE-479C-B172-30C9CAEEE094}" type="datetimeFigureOut">
              <a:rPr lang="de-DE" smtClean="0"/>
              <a:pPr/>
              <a:t>13.07.2026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RH Text" panose="020B0503020204020204" pitchFamily="34" charset="0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RH Text" panose="020B0503020204020204" pitchFamily="34" charset="0"/>
              </a:defRPr>
            </a:lvl1pPr>
          </a:lstStyle>
          <a:p>
            <a:fld id="{CF191045-FCBB-4EC9-AB5F-AA4CFDEA61C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7728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SRH Text" panose="020B0503020204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SRH Text" panose="020B0503020204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SRH Text" panose="020B05030202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SRH Text" panose="020B05030202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SRH Text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C3D27-BD29-85D5-8DBC-4BA5314BE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ED3DD3D-1D35-DCF4-7A92-6CA61E19F9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C6F6BDB-885F-D341-A35E-AC5197EF9C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619F20-6423-C08D-8E08-9F663144F1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91045-FCBB-4EC9-AB5F-AA4CFDEA61CB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1655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mu-campus.de/mod/page/view.php?id=87846&amp;forceview=1/seitenslug/#Abschnitt13" TargetMode="Externa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Logo Far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Bildplatzhalter 67">
            <a:extLst>
              <a:ext uri="{FF2B5EF4-FFF2-40B4-BE49-F238E27FC236}">
                <a16:creationId xmlns:a16="http://schemas.microsoft.com/office/drawing/2014/main" id="{C0838F9B-9AC4-4B9F-B75C-3598A1CE340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888B086-C83B-42E9-9F00-760DD2680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168" y="4256282"/>
            <a:ext cx="7401024" cy="1048109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53482C-77B3-40C5-ADC7-6EF2A1FA5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168" y="1079233"/>
            <a:ext cx="7401024" cy="3018316"/>
          </a:xfrm>
        </p:spPr>
        <p:txBody>
          <a:bodyPr lIns="0" tIns="0" rIns="0" bIns="0"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8668922-7D09-4DBB-8A0A-0493EE73B4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52820" y="622144"/>
            <a:ext cx="1985963" cy="553513"/>
          </a:xfrm>
        </p:spPr>
        <p:txBody>
          <a:bodyPr/>
          <a:lstStyle>
            <a:lvl1pPr>
              <a:lnSpc>
                <a:spcPct val="94000"/>
              </a:lnSpc>
              <a:spcBef>
                <a:spcPts val="0"/>
              </a:spcBef>
              <a:defRPr sz="1550" b="1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Bef>
                <a:spcPts val="0"/>
              </a:spcBef>
              <a:buNone/>
              <a:defRPr sz="1550" b="1">
                <a:solidFill>
                  <a:schemeClr val="bg1"/>
                </a:solidFill>
              </a:defRPr>
            </a:lvl2pPr>
            <a:lvl3pPr marL="0" indent="0">
              <a:lnSpc>
                <a:spcPct val="94000"/>
              </a:lnSpc>
              <a:buNone/>
              <a:defRPr sz="1550" b="1">
                <a:solidFill>
                  <a:schemeClr val="bg1"/>
                </a:solidFill>
              </a:defRPr>
            </a:lvl3pPr>
            <a:lvl4pPr>
              <a:lnSpc>
                <a:spcPct val="94000"/>
              </a:lnSpc>
              <a:spcBef>
                <a:spcPts val="0"/>
              </a:spcBef>
              <a:defRPr sz="1550" b="1">
                <a:solidFill>
                  <a:schemeClr val="bg1"/>
                </a:solidFill>
              </a:defRPr>
            </a:lvl4pPr>
            <a:lvl5pPr>
              <a:lnSpc>
                <a:spcPct val="94000"/>
              </a:lnSpc>
              <a:spcBef>
                <a:spcPts val="0"/>
              </a:spcBef>
              <a:defRPr sz="1550" b="1">
                <a:solidFill>
                  <a:schemeClr val="bg1"/>
                </a:solidFill>
              </a:defRPr>
            </a:lvl5pPr>
            <a:lvl6pPr>
              <a:lnSpc>
                <a:spcPct val="94000"/>
              </a:lnSpc>
              <a:spcBef>
                <a:spcPts val="0"/>
              </a:spcBef>
              <a:defRPr sz="1550">
                <a:solidFill>
                  <a:schemeClr val="bg1"/>
                </a:solidFill>
              </a:defRPr>
            </a:lvl6pPr>
            <a:lvl7pPr>
              <a:lnSpc>
                <a:spcPct val="94000"/>
              </a:lnSpc>
              <a:spcBef>
                <a:spcPts val="0"/>
              </a:spcBef>
              <a:defRPr sz="1550">
                <a:solidFill>
                  <a:schemeClr val="bg1"/>
                </a:solidFill>
                <a:latin typeface="+mn-lt"/>
              </a:defRPr>
            </a:lvl7pPr>
            <a:lvl8pPr>
              <a:lnSpc>
                <a:spcPct val="94000"/>
              </a:lnSpc>
              <a:spcBef>
                <a:spcPts val="0"/>
              </a:spcBef>
              <a:defRPr sz="1550">
                <a:solidFill>
                  <a:schemeClr val="bg1"/>
                </a:solidFill>
                <a:latin typeface="+mn-lt"/>
              </a:defRPr>
            </a:lvl8pPr>
            <a:lvl9pPr>
              <a:lnSpc>
                <a:spcPct val="94000"/>
              </a:lnSpc>
              <a:spcBef>
                <a:spcPts val="0"/>
              </a:spcBef>
              <a:defRPr sz="155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0933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 Statements, Farb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A89DF183-E411-4BC5-A0BE-9BB3970575D4}"/>
              </a:ext>
            </a:extLst>
          </p:cNvPr>
          <p:cNvSpPr/>
          <p:nvPr userDrawn="1"/>
        </p:nvSpPr>
        <p:spPr>
          <a:xfrm>
            <a:off x="8212024" y="2802039"/>
            <a:ext cx="3989213" cy="4055962"/>
          </a:xfrm>
          <a:custGeom>
            <a:avLst/>
            <a:gdLst>
              <a:gd name="connsiteX0" fmla="*/ 3989213 w 3989213"/>
              <a:gd name="connsiteY0" fmla="*/ 0 h 4055962"/>
              <a:gd name="connsiteX1" fmla="*/ 3989213 w 3989213"/>
              <a:gd name="connsiteY1" fmla="*/ 2389338 h 4055962"/>
              <a:gd name="connsiteX2" fmla="*/ 3858525 w 3989213"/>
              <a:gd name="connsiteY2" fmla="*/ 2411278 h 4055962"/>
              <a:gd name="connsiteX3" fmla="*/ 2529280 w 3989213"/>
              <a:gd name="connsiteY3" fmla="*/ 3871987 h 4055962"/>
              <a:gd name="connsiteX4" fmla="*/ 2507974 w 3989213"/>
              <a:gd name="connsiteY4" fmla="*/ 4055962 h 4055962"/>
              <a:gd name="connsiteX5" fmla="*/ 0 w 3989213"/>
              <a:gd name="connsiteY5" fmla="*/ 4055962 h 4055962"/>
              <a:gd name="connsiteX6" fmla="*/ 22942 w 3989213"/>
              <a:gd name="connsiteY6" fmla="*/ 3789041 h 4055962"/>
              <a:gd name="connsiteX7" fmla="*/ 3885074 w 3989213"/>
              <a:gd name="connsiteY7" fmla="*/ 4662 h 4055962"/>
              <a:gd name="connsiteX8" fmla="*/ 3957883 w 3989213"/>
              <a:gd name="connsiteY8" fmla="*/ 933 h 40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9213" h="4055962">
                <a:moveTo>
                  <a:pt x="3989213" y="0"/>
                </a:moveTo>
                <a:lnTo>
                  <a:pt x="3989213" y="2389338"/>
                </a:lnTo>
                <a:lnTo>
                  <a:pt x="3858525" y="2411278"/>
                </a:lnTo>
                <a:cubicBezTo>
                  <a:pt x="2993398" y="2575443"/>
                  <a:pt x="2647939" y="3036171"/>
                  <a:pt x="2529280" y="3871987"/>
                </a:cubicBezTo>
                <a:lnTo>
                  <a:pt x="2507974" y="4055962"/>
                </a:lnTo>
                <a:lnTo>
                  <a:pt x="0" y="4055962"/>
                </a:lnTo>
                <a:lnTo>
                  <a:pt x="22942" y="3789041"/>
                </a:lnTo>
                <a:cubicBezTo>
                  <a:pt x="290736" y="1521935"/>
                  <a:pt x="1510333" y="126899"/>
                  <a:pt x="3885074" y="4662"/>
                </a:cubicBezTo>
                <a:cubicBezTo>
                  <a:pt x="3906982" y="3233"/>
                  <a:pt x="3931449" y="1983"/>
                  <a:pt x="3957883" y="933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b="0" i="0">
              <a:latin typeface="SRH Text" panose="020B0503020204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F12EBF-CF8F-4714-BEE0-30A106490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329132"/>
            <a:ext cx="11472946" cy="3980844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98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D57CF-8973-47C9-9121-BDA556598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0A77A-452A-479A-9223-621643438B2D}" type="datetime1">
              <a:rPr lang="de-DE" smtClean="0"/>
              <a:t>13.07.2026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482F60-23B1-463D-B55F-91BC7B4C1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SRH Fernhochschule  –  The Mobile University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09AB51-B591-4F5B-967E-95DBFDF1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5B144D-941B-4DFC-AF5F-0416193D12E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BB8731D-4AC9-4D2E-9335-0D0C7773E29F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877358" y="358969"/>
            <a:ext cx="950656" cy="73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0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 Stateme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7CDE787C-B484-481E-84CF-7E94E81D5B0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0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D57CF-8973-47C9-9121-BDA556598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6876A-001C-4097-B488-110F2B09CE72}" type="datetime1">
              <a:rPr lang="de-DE" smtClean="0"/>
              <a:t>13.07.2026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482F60-23B1-463D-B55F-91BC7B4C1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SRH Fernhochschule  –  The Mobile University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09AB51-B591-4F5B-967E-95DBFDF1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5B144D-941B-4DFC-AF5F-0416193D12E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SmartArt-Platzhalter 14">
            <a:extLst>
              <a:ext uri="{FF2B5EF4-FFF2-40B4-BE49-F238E27FC236}">
                <a16:creationId xmlns:a16="http://schemas.microsoft.com/office/drawing/2014/main" id="{861189CF-B82F-42F8-9B1E-3E5A50EC559C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10877358" y="358969"/>
            <a:ext cx="950656" cy="737079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noFill/>
              </a:defRPr>
            </a:lvl1pPr>
          </a:lstStyle>
          <a:p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8803FB9-A53C-4836-A144-306B8247F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329132"/>
            <a:ext cx="11472946" cy="3980844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98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76122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 Text, 1/2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3210823F-C337-45F6-8F6B-044DECDD1A8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5999" y="0"/>
            <a:ext cx="6096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29" name="Zeichen" hidden="1">
            <a:extLst>
              <a:ext uri="{FF2B5EF4-FFF2-40B4-BE49-F238E27FC236}">
                <a16:creationId xmlns:a16="http://schemas.microsoft.com/office/drawing/2014/main" id="{4E1C69AA-DE75-47AF-A9EE-1D16FC11535A}"/>
              </a:ext>
            </a:extLst>
          </p:cNvPr>
          <p:cNvSpPr/>
          <p:nvPr/>
        </p:nvSpPr>
        <p:spPr>
          <a:xfrm>
            <a:off x="8202787" y="2802039"/>
            <a:ext cx="3989213" cy="4055962"/>
          </a:xfrm>
          <a:custGeom>
            <a:avLst/>
            <a:gdLst>
              <a:gd name="connsiteX0" fmla="*/ 3989213 w 3989213"/>
              <a:gd name="connsiteY0" fmla="*/ 0 h 4055962"/>
              <a:gd name="connsiteX1" fmla="*/ 3989213 w 3989213"/>
              <a:gd name="connsiteY1" fmla="*/ 2389338 h 4055962"/>
              <a:gd name="connsiteX2" fmla="*/ 3858525 w 3989213"/>
              <a:gd name="connsiteY2" fmla="*/ 2411278 h 4055962"/>
              <a:gd name="connsiteX3" fmla="*/ 2529280 w 3989213"/>
              <a:gd name="connsiteY3" fmla="*/ 3871987 h 4055962"/>
              <a:gd name="connsiteX4" fmla="*/ 2507974 w 3989213"/>
              <a:gd name="connsiteY4" fmla="*/ 4055962 h 4055962"/>
              <a:gd name="connsiteX5" fmla="*/ 0 w 3989213"/>
              <a:gd name="connsiteY5" fmla="*/ 4055962 h 4055962"/>
              <a:gd name="connsiteX6" fmla="*/ 22942 w 3989213"/>
              <a:gd name="connsiteY6" fmla="*/ 3789041 h 4055962"/>
              <a:gd name="connsiteX7" fmla="*/ 3885074 w 3989213"/>
              <a:gd name="connsiteY7" fmla="*/ 4662 h 4055962"/>
              <a:gd name="connsiteX8" fmla="*/ 3957883 w 3989213"/>
              <a:gd name="connsiteY8" fmla="*/ 933 h 40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9213" h="4055962">
                <a:moveTo>
                  <a:pt x="3989213" y="0"/>
                </a:moveTo>
                <a:lnTo>
                  <a:pt x="3989213" y="2389338"/>
                </a:lnTo>
                <a:lnTo>
                  <a:pt x="3858525" y="2411278"/>
                </a:lnTo>
                <a:cubicBezTo>
                  <a:pt x="2993398" y="2575443"/>
                  <a:pt x="2647939" y="3036171"/>
                  <a:pt x="2529280" y="3871987"/>
                </a:cubicBezTo>
                <a:lnTo>
                  <a:pt x="2507974" y="4055962"/>
                </a:lnTo>
                <a:lnTo>
                  <a:pt x="0" y="4055962"/>
                </a:lnTo>
                <a:lnTo>
                  <a:pt x="22942" y="3789041"/>
                </a:lnTo>
                <a:cubicBezTo>
                  <a:pt x="290736" y="1521935"/>
                  <a:pt x="1510333" y="126899"/>
                  <a:pt x="3885074" y="4662"/>
                </a:cubicBezTo>
                <a:cubicBezTo>
                  <a:pt x="3906982" y="3233"/>
                  <a:pt x="3931449" y="1983"/>
                  <a:pt x="3957883" y="933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b="0" i="0">
              <a:latin typeface="SRH Text" panose="020B0503020204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591944-6061-4359-A642-BF8A239B2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8969"/>
            <a:ext cx="5367600" cy="83509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D6E0015B-B602-441F-BCCE-3C0B8EED05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7644" y="1728000"/>
            <a:ext cx="5367600" cy="423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1A042D-D00A-488B-B800-3BB127968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7100-D489-4FFC-9DF9-6E0EACD5F32D}" type="datetime1">
              <a:rPr lang="de-DE" smtClean="0"/>
              <a:t>13.07.2026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B713B8-12EB-4C04-9B73-0F40C278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9842" y="6356350"/>
            <a:ext cx="4415402" cy="365125"/>
          </a:xfrm>
        </p:spPr>
        <p:txBody>
          <a:bodyPr/>
          <a:lstStyle/>
          <a:p>
            <a:r>
              <a:rPr lang="de-DE"/>
              <a:t>SRH Fernhochschule  –  The Mobile University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CB8D8A-0190-4905-BE9D-E7A8085E0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144D-941B-4DFC-AF5F-0416193D12EC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SmartArt-Platzhalter 14">
            <a:extLst>
              <a:ext uri="{FF2B5EF4-FFF2-40B4-BE49-F238E27FC236}">
                <a16:creationId xmlns:a16="http://schemas.microsoft.com/office/drawing/2014/main" id="{1542430D-7D46-45F4-82FB-B364BE702A78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10877358" y="358969"/>
            <a:ext cx="950656" cy="737079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noFill/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2850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1/3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eichen" hidden="1">
            <a:extLst>
              <a:ext uri="{FF2B5EF4-FFF2-40B4-BE49-F238E27FC236}">
                <a16:creationId xmlns:a16="http://schemas.microsoft.com/office/drawing/2014/main" id="{4E1C69AA-DE75-47AF-A9EE-1D16FC11535A}"/>
              </a:ext>
            </a:extLst>
          </p:cNvPr>
          <p:cNvSpPr/>
          <p:nvPr/>
        </p:nvSpPr>
        <p:spPr>
          <a:xfrm>
            <a:off x="8202787" y="2802039"/>
            <a:ext cx="3989213" cy="4055962"/>
          </a:xfrm>
          <a:custGeom>
            <a:avLst/>
            <a:gdLst>
              <a:gd name="connsiteX0" fmla="*/ 3989213 w 3989213"/>
              <a:gd name="connsiteY0" fmla="*/ 0 h 4055962"/>
              <a:gd name="connsiteX1" fmla="*/ 3989213 w 3989213"/>
              <a:gd name="connsiteY1" fmla="*/ 2389338 h 4055962"/>
              <a:gd name="connsiteX2" fmla="*/ 3858525 w 3989213"/>
              <a:gd name="connsiteY2" fmla="*/ 2411278 h 4055962"/>
              <a:gd name="connsiteX3" fmla="*/ 2529280 w 3989213"/>
              <a:gd name="connsiteY3" fmla="*/ 3871987 h 4055962"/>
              <a:gd name="connsiteX4" fmla="*/ 2507974 w 3989213"/>
              <a:gd name="connsiteY4" fmla="*/ 4055962 h 4055962"/>
              <a:gd name="connsiteX5" fmla="*/ 0 w 3989213"/>
              <a:gd name="connsiteY5" fmla="*/ 4055962 h 4055962"/>
              <a:gd name="connsiteX6" fmla="*/ 22942 w 3989213"/>
              <a:gd name="connsiteY6" fmla="*/ 3789041 h 4055962"/>
              <a:gd name="connsiteX7" fmla="*/ 3885074 w 3989213"/>
              <a:gd name="connsiteY7" fmla="*/ 4662 h 4055962"/>
              <a:gd name="connsiteX8" fmla="*/ 3957883 w 3989213"/>
              <a:gd name="connsiteY8" fmla="*/ 933 h 40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9213" h="4055962">
                <a:moveTo>
                  <a:pt x="3989213" y="0"/>
                </a:moveTo>
                <a:lnTo>
                  <a:pt x="3989213" y="2389338"/>
                </a:lnTo>
                <a:lnTo>
                  <a:pt x="3858525" y="2411278"/>
                </a:lnTo>
                <a:cubicBezTo>
                  <a:pt x="2993398" y="2575443"/>
                  <a:pt x="2647939" y="3036171"/>
                  <a:pt x="2529280" y="3871987"/>
                </a:cubicBezTo>
                <a:lnTo>
                  <a:pt x="2507974" y="4055962"/>
                </a:lnTo>
                <a:lnTo>
                  <a:pt x="0" y="4055962"/>
                </a:lnTo>
                <a:lnTo>
                  <a:pt x="22942" y="3789041"/>
                </a:lnTo>
                <a:cubicBezTo>
                  <a:pt x="290736" y="1521935"/>
                  <a:pt x="1510333" y="126899"/>
                  <a:pt x="3885074" y="4662"/>
                </a:cubicBezTo>
                <a:cubicBezTo>
                  <a:pt x="3906982" y="3233"/>
                  <a:pt x="3931449" y="1983"/>
                  <a:pt x="3957883" y="933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b="0" i="0">
              <a:latin typeface="SRH Text" panose="020B0503020204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591944-6061-4359-A642-BF8A239B2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8969"/>
            <a:ext cx="9165600" cy="83509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D6E0015B-B602-441F-BCCE-3C0B8EED05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7644" y="1728000"/>
            <a:ext cx="7520556" cy="423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1A042D-D00A-488B-B800-3BB127968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B683-A803-4935-A848-563E0E471EDE}" type="datetime1">
              <a:rPr lang="de-DE" smtClean="0"/>
              <a:t>13.07.2026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B713B8-12EB-4C04-9B73-0F40C278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9842" y="6356350"/>
            <a:ext cx="4415402" cy="365125"/>
          </a:xfrm>
        </p:spPr>
        <p:txBody>
          <a:bodyPr/>
          <a:lstStyle/>
          <a:p>
            <a:r>
              <a:rPr lang="de-DE"/>
              <a:t>SRH Fernhochschule  –  The Mobile University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CB8D8A-0190-4905-BE9D-E7A8085E0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144D-941B-4DFC-AF5F-0416193D12EC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Bildplatzhalter 10">
            <a:extLst>
              <a:ext uri="{FF2B5EF4-FFF2-40B4-BE49-F238E27FC236}">
                <a16:creationId xmlns:a16="http://schemas.microsoft.com/office/drawing/2014/main" id="{0B42F015-4444-4B37-93BC-1B2A7278A9B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48200" y="1728000"/>
            <a:ext cx="3584400" cy="4230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754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/3 Text, 1/3 Bild im An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eichen" hidden="1">
            <a:extLst>
              <a:ext uri="{FF2B5EF4-FFF2-40B4-BE49-F238E27FC236}">
                <a16:creationId xmlns:a16="http://schemas.microsoft.com/office/drawing/2014/main" id="{4E1C69AA-DE75-47AF-A9EE-1D16FC11535A}"/>
              </a:ext>
            </a:extLst>
          </p:cNvPr>
          <p:cNvSpPr/>
          <p:nvPr/>
        </p:nvSpPr>
        <p:spPr>
          <a:xfrm>
            <a:off x="8202787" y="2802039"/>
            <a:ext cx="3989213" cy="4055962"/>
          </a:xfrm>
          <a:custGeom>
            <a:avLst/>
            <a:gdLst>
              <a:gd name="connsiteX0" fmla="*/ 3989213 w 3989213"/>
              <a:gd name="connsiteY0" fmla="*/ 0 h 4055962"/>
              <a:gd name="connsiteX1" fmla="*/ 3989213 w 3989213"/>
              <a:gd name="connsiteY1" fmla="*/ 2389338 h 4055962"/>
              <a:gd name="connsiteX2" fmla="*/ 3858525 w 3989213"/>
              <a:gd name="connsiteY2" fmla="*/ 2411278 h 4055962"/>
              <a:gd name="connsiteX3" fmla="*/ 2529280 w 3989213"/>
              <a:gd name="connsiteY3" fmla="*/ 3871987 h 4055962"/>
              <a:gd name="connsiteX4" fmla="*/ 2507974 w 3989213"/>
              <a:gd name="connsiteY4" fmla="*/ 4055962 h 4055962"/>
              <a:gd name="connsiteX5" fmla="*/ 0 w 3989213"/>
              <a:gd name="connsiteY5" fmla="*/ 4055962 h 4055962"/>
              <a:gd name="connsiteX6" fmla="*/ 22942 w 3989213"/>
              <a:gd name="connsiteY6" fmla="*/ 3789041 h 4055962"/>
              <a:gd name="connsiteX7" fmla="*/ 3885074 w 3989213"/>
              <a:gd name="connsiteY7" fmla="*/ 4662 h 4055962"/>
              <a:gd name="connsiteX8" fmla="*/ 3957883 w 3989213"/>
              <a:gd name="connsiteY8" fmla="*/ 933 h 40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9213" h="4055962">
                <a:moveTo>
                  <a:pt x="3989213" y="0"/>
                </a:moveTo>
                <a:lnTo>
                  <a:pt x="3989213" y="2389338"/>
                </a:lnTo>
                <a:lnTo>
                  <a:pt x="3858525" y="2411278"/>
                </a:lnTo>
                <a:cubicBezTo>
                  <a:pt x="2993398" y="2575443"/>
                  <a:pt x="2647939" y="3036171"/>
                  <a:pt x="2529280" y="3871987"/>
                </a:cubicBezTo>
                <a:lnTo>
                  <a:pt x="2507974" y="4055962"/>
                </a:lnTo>
                <a:lnTo>
                  <a:pt x="0" y="4055962"/>
                </a:lnTo>
                <a:lnTo>
                  <a:pt x="22942" y="3789041"/>
                </a:lnTo>
                <a:cubicBezTo>
                  <a:pt x="290736" y="1521935"/>
                  <a:pt x="1510333" y="126899"/>
                  <a:pt x="3885074" y="4662"/>
                </a:cubicBezTo>
                <a:cubicBezTo>
                  <a:pt x="3906982" y="3233"/>
                  <a:pt x="3931449" y="1983"/>
                  <a:pt x="3957883" y="933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b="0" i="0">
              <a:latin typeface="SRH Text" panose="020B0503020204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591944-6061-4359-A642-BF8A239B2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8969"/>
            <a:ext cx="9165600" cy="83509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D6E0015B-B602-441F-BCCE-3C0B8EED05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7644" y="1728000"/>
            <a:ext cx="7520556" cy="423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1A042D-D00A-488B-B800-3BB127968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9DC1-752F-4CB5-A1AD-E250D1AE515F}" type="datetime1">
              <a:rPr lang="de-DE" smtClean="0"/>
              <a:t>13.07.2026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B713B8-12EB-4C04-9B73-0F40C278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9842" y="6356350"/>
            <a:ext cx="4415402" cy="365125"/>
          </a:xfrm>
        </p:spPr>
        <p:txBody>
          <a:bodyPr/>
          <a:lstStyle/>
          <a:p>
            <a:r>
              <a:rPr lang="de-DE"/>
              <a:t>SRH Fernhochschule  –  The Mobile University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CB8D8A-0190-4905-BE9D-E7A8085E0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144D-941B-4DFC-AF5F-0416193D12EC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Bildplatzhalter 10">
            <a:extLst>
              <a:ext uri="{FF2B5EF4-FFF2-40B4-BE49-F238E27FC236}">
                <a16:creationId xmlns:a16="http://schemas.microsoft.com/office/drawing/2014/main" id="{0B42F015-4444-4B37-93BC-1B2A7278A9B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48200" y="1728000"/>
            <a:ext cx="3943800" cy="4230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528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1 Inhalt auf war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269AF68-988A-4253-A129-3A4AAE090308}"/>
              </a:ext>
            </a:extLst>
          </p:cNvPr>
          <p:cNvSpPr/>
          <p:nvPr userDrawn="1"/>
        </p:nvSpPr>
        <p:spPr>
          <a:xfrm>
            <a:off x="0" y="1406106"/>
            <a:ext cx="12192000" cy="54518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SRH Text" panose="020B0503020204020204" pitchFamily="34" charset="0"/>
            </a:endParaRPr>
          </a:p>
        </p:txBody>
      </p:sp>
      <p:sp>
        <p:nvSpPr>
          <p:cNvPr id="29" name="Freihandform: Form 28">
            <a:extLst>
              <a:ext uri="{FF2B5EF4-FFF2-40B4-BE49-F238E27FC236}">
                <a16:creationId xmlns:a16="http://schemas.microsoft.com/office/drawing/2014/main" id="{4E1C69AA-DE75-47AF-A9EE-1D16FC11535A}"/>
              </a:ext>
            </a:extLst>
          </p:cNvPr>
          <p:cNvSpPr/>
          <p:nvPr/>
        </p:nvSpPr>
        <p:spPr>
          <a:xfrm>
            <a:off x="8202787" y="2802039"/>
            <a:ext cx="3989213" cy="4055962"/>
          </a:xfrm>
          <a:custGeom>
            <a:avLst/>
            <a:gdLst>
              <a:gd name="connsiteX0" fmla="*/ 3989213 w 3989213"/>
              <a:gd name="connsiteY0" fmla="*/ 0 h 4055962"/>
              <a:gd name="connsiteX1" fmla="*/ 3989213 w 3989213"/>
              <a:gd name="connsiteY1" fmla="*/ 2389338 h 4055962"/>
              <a:gd name="connsiteX2" fmla="*/ 3858525 w 3989213"/>
              <a:gd name="connsiteY2" fmla="*/ 2411278 h 4055962"/>
              <a:gd name="connsiteX3" fmla="*/ 2529280 w 3989213"/>
              <a:gd name="connsiteY3" fmla="*/ 3871987 h 4055962"/>
              <a:gd name="connsiteX4" fmla="*/ 2507974 w 3989213"/>
              <a:gd name="connsiteY4" fmla="*/ 4055962 h 4055962"/>
              <a:gd name="connsiteX5" fmla="*/ 0 w 3989213"/>
              <a:gd name="connsiteY5" fmla="*/ 4055962 h 4055962"/>
              <a:gd name="connsiteX6" fmla="*/ 22942 w 3989213"/>
              <a:gd name="connsiteY6" fmla="*/ 3789041 h 4055962"/>
              <a:gd name="connsiteX7" fmla="*/ 3885074 w 3989213"/>
              <a:gd name="connsiteY7" fmla="*/ 4662 h 4055962"/>
              <a:gd name="connsiteX8" fmla="*/ 3957883 w 3989213"/>
              <a:gd name="connsiteY8" fmla="*/ 933 h 40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9213" h="4055962">
                <a:moveTo>
                  <a:pt x="3989213" y="0"/>
                </a:moveTo>
                <a:lnTo>
                  <a:pt x="3989213" y="2389338"/>
                </a:lnTo>
                <a:lnTo>
                  <a:pt x="3858525" y="2411278"/>
                </a:lnTo>
                <a:cubicBezTo>
                  <a:pt x="2993398" y="2575443"/>
                  <a:pt x="2647939" y="3036171"/>
                  <a:pt x="2529280" y="3871987"/>
                </a:cubicBezTo>
                <a:lnTo>
                  <a:pt x="2507974" y="4055962"/>
                </a:lnTo>
                <a:lnTo>
                  <a:pt x="0" y="4055962"/>
                </a:lnTo>
                <a:lnTo>
                  <a:pt x="22942" y="3789041"/>
                </a:lnTo>
                <a:cubicBezTo>
                  <a:pt x="290736" y="1521935"/>
                  <a:pt x="1510333" y="126899"/>
                  <a:pt x="3885074" y="4662"/>
                </a:cubicBezTo>
                <a:cubicBezTo>
                  <a:pt x="3906982" y="3233"/>
                  <a:pt x="3931449" y="1983"/>
                  <a:pt x="3957883" y="933"/>
                </a:cubicBezTo>
                <a:close/>
              </a:path>
            </a:pathLst>
          </a:custGeom>
          <a:solidFill>
            <a:srgbClr val="E6E3E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b="0" i="0">
              <a:latin typeface="SRH Text" panose="020B0503020204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591944-6061-4359-A642-BF8A239B2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358969"/>
            <a:ext cx="9158400" cy="835093"/>
          </a:xfrm>
        </p:spPr>
        <p:txBody>
          <a:bodyPr/>
          <a:lstStyle>
            <a:lvl1pPr>
              <a:defRPr b="1" i="0">
                <a:latin typeface="SRH Headline" panose="020B0603020204020204" pitchFamily="34" charset="0"/>
                <a:ea typeface="SRH Headline" panose="020B0603020204020204" pitchFamily="34" charset="0"/>
                <a:cs typeface="SRH Headline" panose="020B0603020204020204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11897A1-EA56-4E00-87BD-78D97639AC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400" y="1728000"/>
            <a:ext cx="9158400" cy="423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1A042D-D00A-488B-B800-3BB127968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D9CA7-F952-40F5-ABDA-627C2A27E41E}" type="datetime1">
              <a:rPr lang="de-DE" smtClean="0"/>
              <a:t>13.07.2026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B713B8-12EB-4C04-9B73-0F40C278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SRH Fernhochschule  –  The Mobile University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CB8D8A-0190-4905-BE9D-E7A8085E0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144D-941B-4DFC-AF5F-0416193D12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1222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/1 Inhalt auf war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269AF68-988A-4253-A129-3A4AAE090308}"/>
              </a:ext>
            </a:extLst>
          </p:cNvPr>
          <p:cNvSpPr/>
          <p:nvPr userDrawn="1"/>
        </p:nvSpPr>
        <p:spPr>
          <a:xfrm>
            <a:off x="0" y="1406106"/>
            <a:ext cx="12192000" cy="54518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SRH Text" panose="020B0503020204020204" pitchFamily="34" charset="0"/>
            </a:endParaRPr>
          </a:p>
        </p:txBody>
      </p:sp>
      <p:sp>
        <p:nvSpPr>
          <p:cNvPr id="29" name="Freihandform: Form 28">
            <a:extLst>
              <a:ext uri="{FF2B5EF4-FFF2-40B4-BE49-F238E27FC236}">
                <a16:creationId xmlns:a16="http://schemas.microsoft.com/office/drawing/2014/main" id="{4E1C69AA-DE75-47AF-A9EE-1D16FC11535A}"/>
              </a:ext>
            </a:extLst>
          </p:cNvPr>
          <p:cNvSpPr/>
          <p:nvPr/>
        </p:nvSpPr>
        <p:spPr>
          <a:xfrm>
            <a:off x="8202787" y="2802039"/>
            <a:ext cx="3989213" cy="4055962"/>
          </a:xfrm>
          <a:custGeom>
            <a:avLst/>
            <a:gdLst>
              <a:gd name="connsiteX0" fmla="*/ 3989213 w 3989213"/>
              <a:gd name="connsiteY0" fmla="*/ 0 h 4055962"/>
              <a:gd name="connsiteX1" fmla="*/ 3989213 w 3989213"/>
              <a:gd name="connsiteY1" fmla="*/ 2389338 h 4055962"/>
              <a:gd name="connsiteX2" fmla="*/ 3858525 w 3989213"/>
              <a:gd name="connsiteY2" fmla="*/ 2411278 h 4055962"/>
              <a:gd name="connsiteX3" fmla="*/ 2529280 w 3989213"/>
              <a:gd name="connsiteY3" fmla="*/ 3871987 h 4055962"/>
              <a:gd name="connsiteX4" fmla="*/ 2507974 w 3989213"/>
              <a:gd name="connsiteY4" fmla="*/ 4055962 h 4055962"/>
              <a:gd name="connsiteX5" fmla="*/ 0 w 3989213"/>
              <a:gd name="connsiteY5" fmla="*/ 4055962 h 4055962"/>
              <a:gd name="connsiteX6" fmla="*/ 22942 w 3989213"/>
              <a:gd name="connsiteY6" fmla="*/ 3789041 h 4055962"/>
              <a:gd name="connsiteX7" fmla="*/ 3885074 w 3989213"/>
              <a:gd name="connsiteY7" fmla="*/ 4662 h 4055962"/>
              <a:gd name="connsiteX8" fmla="*/ 3957883 w 3989213"/>
              <a:gd name="connsiteY8" fmla="*/ 933 h 40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9213" h="4055962">
                <a:moveTo>
                  <a:pt x="3989213" y="0"/>
                </a:moveTo>
                <a:lnTo>
                  <a:pt x="3989213" y="2389338"/>
                </a:lnTo>
                <a:lnTo>
                  <a:pt x="3858525" y="2411278"/>
                </a:lnTo>
                <a:cubicBezTo>
                  <a:pt x="2993398" y="2575443"/>
                  <a:pt x="2647939" y="3036171"/>
                  <a:pt x="2529280" y="3871987"/>
                </a:cubicBezTo>
                <a:lnTo>
                  <a:pt x="2507974" y="4055962"/>
                </a:lnTo>
                <a:lnTo>
                  <a:pt x="0" y="4055962"/>
                </a:lnTo>
                <a:lnTo>
                  <a:pt x="22942" y="3789041"/>
                </a:lnTo>
                <a:cubicBezTo>
                  <a:pt x="290736" y="1521935"/>
                  <a:pt x="1510333" y="126899"/>
                  <a:pt x="3885074" y="4662"/>
                </a:cubicBezTo>
                <a:cubicBezTo>
                  <a:pt x="3906982" y="3233"/>
                  <a:pt x="3931449" y="1983"/>
                  <a:pt x="3957883" y="933"/>
                </a:cubicBezTo>
                <a:close/>
              </a:path>
            </a:pathLst>
          </a:custGeom>
          <a:solidFill>
            <a:srgbClr val="E6E3E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b="0" i="0">
              <a:latin typeface="SRH Text" panose="020B0503020204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591944-6061-4359-A642-BF8A239B2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358969"/>
            <a:ext cx="9158400" cy="83509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11897A1-EA56-4E00-87BD-78D97639AC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400" y="1728000"/>
            <a:ext cx="9158400" cy="4230000"/>
          </a:xfrm>
        </p:spPr>
        <p:txBody>
          <a:bodyPr numCol="2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1A042D-D00A-488B-B800-3BB127968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58FE-063A-4C88-8778-4CC5DA6C6F63}" type="datetime1">
              <a:rPr lang="de-DE" smtClean="0"/>
              <a:t>13.07.2026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B713B8-12EB-4C04-9B73-0F40C278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SRH Fernhochschule  –  The Mobile University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CB8D8A-0190-4905-BE9D-E7A8085E0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144D-941B-4DFC-AF5F-0416193D12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7432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e auf war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17DB8FB4-2383-45B9-9AE6-EBC2F37106BB}"/>
              </a:ext>
            </a:extLst>
          </p:cNvPr>
          <p:cNvSpPr/>
          <p:nvPr userDrawn="1"/>
        </p:nvSpPr>
        <p:spPr>
          <a:xfrm>
            <a:off x="0" y="1406106"/>
            <a:ext cx="12192000" cy="54518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SRH Text" panose="020B0503020204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591944-6061-4359-A642-BF8A239B2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iagrammplatzhalter 8">
            <a:extLst>
              <a:ext uri="{FF2B5EF4-FFF2-40B4-BE49-F238E27FC236}">
                <a16:creationId xmlns:a16="http://schemas.microsoft.com/office/drawing/2014/main" id="{255DC5E6-3687-4930-935D-6959AEFDD58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2047627" y="1944000"/>
            <a:ext cx="3868373" cy="32040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1A042D-D00A-488B-B800-3BB127968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69AA-2687-4879-8EBC-469C7B55907A}" type="datetime1">
              <a:rPr lang="de-DE" smtClean="0"/>
              <a:t>13.07.2026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B713B8-12EB-4C04-9B73-0F40C278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SRH Fernhochschule  –  The Mobile University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CB8D8A-0190-4905-BE9D-E7A8085E0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144D-941B-4DFC-AF5F-0416193D12EC}" type="slidenum">
              <a:rPr lang="de-DE" smtClean="0"/>
              <a:t>‹Nr.›</a:t>
            </a:fld>
            <a:endParaRPr lang="de-DE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0DA6BB21-4596-46E1-A515-1F684F164C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47627" y="5212773"/>
            <a:ext cx="3868373" cy="738842"/>
          </a:xfrm>
        </p:spPr>
        <p:txBody>
          <a:bodyPr/>
          <a:lstStyle>
            <a:lvl1pPr algn="ctr">
              <a:spcBef>
                <a:spcPts val="0"/>
              </a:spcBef>
              <a:defRPr sz="1400" b="0">
                <a:solidFill>
                  <a:schemeClr val="tx1"/>
                </a:solidFill>
              </a:defRPr>
            </a:lvl1pPr>
            <a:lvl2pPr>
              <a:defRPr sz="1400"/>
            </a:lvl2pPr>
            <a:lvl3pPr marL="0" indent="0">
              <a:buNone/>
              <a:defRPr sz="1400" b="0">
                <a:solidFill>
                  <a:srgbClr val="2C2E2E"/>
                </a:solidFill>
              </a:defRPr>
            </a:lvl3pPr>
            <a:lvl4pPr>
              <a:spcBef>
                <a:spcPts val="0"/>
              </a:spcBef>
              <a:defRPr sz="1400" b="0">
                <a:solidFill>
                  <a:srgbClr val="2C2E2E"/>
                </a:solidFill>
              </a:defRPr>
            </a:lvl4pPr>
            <a:lvl5pPr>
              <a:spcBef>
                <a:spcPts val="0"/>
              </a:spcBef>
              <a:defRPr sz="1400" b="0">
                <a:solidFill>
                  <a:srgbClr val="2C2E2E"/>
                </a:solidFill>
              </a:defRPr>
            </a:lvl5pPr>
            <a:lvl6pPr>
              <a:lnSpc>
                <a:spcPct val="110000"/>
              </a:lnSpc>
              <a:spcBef>
                <a:spcPts val="0"/>
              </a:spcBef>
              <a:defRPr sz="1400" b="0">
                <a:solidFill>
                  <a:srgbClr val="2C2E2E"/>
                </a:solidFill>
              </a:defRPr>
            </a:lvl6pPr>
            <a:lvl7pPr>
              <a:lnSpc>
                <a:spcPct val="110000"/>
              </a:lnSpc>
              <a:spcBef>
                <a:spcPts val="0"/>
              </a:spcBef>
              <a:defRPr sz="1400" b="0">
                <a:solidFill>
                  <a:srgbClr val="2C2E2E"/>
                </a:solidFill>
                <a:latin typeface="+mn-lt"/>
              </a:defRPr>
            </a:lvl7pPr>
            <a:lvl8pPr>
              <a:lnSpc>
                <a:spcPct val="110000"/>
              </a:lnSpc>
              <a:spcBef>
                <a:spcPts val="0"/>
              </a:spcBef>
              <a:defRPr sz="1400" b="0">
                <a:solidFill>
                  <a:srgbClr val="2C2E2E"/>
                </a:solidFill>
                <a:latin typeface="+mn-lt"/>
              </a:defRPr>
            </a:lvl8pPr>
            <a:lvl9pPr>
              <a:spcBef>
                <a:spcPts val="0"/>
              </a:spcBef>
              <a:defRPr sz="1400" b="0">
                <a:solidFill>
                  <a:srgbClr val="2C2E2E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Textplatzhalter 17">
            <a:extLst>
              <a:ext uri="{FF2B5EF4-FFF2-40B4-BE49-F238E27FC236}">
                <a16:creationId xmlns:a16="http://schemas.microsoft.com/office/drawing/2014/main" id="{03911FAF-8E7F-48D9-B333-619FD953D2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76000" y="5212773"/>
            <a:ext cx="3868373" cy="738842"/>
          </a:xfrm>
        </p:spPr>
        <p:txBody>
          <a:bodyPr/>
          <a:lstStyle>
            <a:lvl1pPr algn="ctr">
              <a:spcBef>
                <a:spcPts val="0"/>
              </a:spcBef>
              <a:defRPr sz="1400" b="0">
                <a:solidFill>
                  <a:schemeClr val="tx1"/>
                </a:solidFill>
              </a:defRPr>
            </a:lvl1pPr>
            <a:lvl2pPr>
              <a:defRPr sz="1400"/>
            </a:lvl2pPr>
            <a:lvl3pPr marL="0" indent="0">
              <a:buNone/>
              <a:defRPr sz="1400" b="0">
                <a:solidFill>
                  <a:srgbClr val="2C2E2E"/>
                </a:solidFill>
              </a:defRPr>
            </a:lvl3pPr>
            <a:lvl4pPr>
              <a:spcBef>
                <a:spcPts val="0"/>
              </a:spcBef>
              <a:defRPr sz="1400" b="0">
                <a:solidFill>
                  <a:srgbClr val="2C2E2E"/>
                </a:solidFill>
              </a:defRPr>
            </a:lvl4pPr>
            <a:lvl5pPr>
              <a:spcBef>
                <a:spcPts val="0"/>
              </a:spcBef>
              <a:defRPr sz="1400" b="0">
                <a:solidFill>
                  <a:srgbClr val="2C2E2E"/>
                </a:solidFill>
              </a:defRPr>
            </a:lvl5pPr>
            <a:lvl6pPr>
              <a:lnSpc>
                <a:spcPct val="110000"/>
              </a:lnSpc>
              <a:spcBef>
                <a:spcPts val="0"/>
              </a:spcBef>
              <a:defRPr sz="1400" b="0">
                <a:solidFill>
                  <a:srgbClr val="2C2E2E"/>
                </a:solidFill>
              </a:defRPr>
            </a:lvl6pPr>
            <a:lvl7pPr>
              <a:lnSpc>
                <a:spcPct val="110000"/>
              </a:lnSpc>
              <a:spcBef>
                <a:spcPts val="0"/>
              </a:spcBef>
              <a:defRPr sz="1400" b="0">
                <a:solidFill>
                  <a:srgbClr val="2C2E2E"/>
                </a:solidFill>
                <a:latin typeface="+mn-lt"/>
              </a:defRPr>
            </a:lvl7pPr>
            <a:lvl8pPr>
              <a:lnSpc>
                <a:spcPct val="110000"/>
              </a:lnSpc>
              <a:spcBef>
                <a:spcPts val="0"/>
              </a:spcBef>
              <a:defRPr sz="1400" b="0">
                <a:solidFill>
                  <a:srgbClr val="2C2E2E"/>
                </a:solidFill>
                <a:latin typeface="+mn-lt"/>
              </a:defRPr>
            </a:lvl8pPr>
            <a:lvl9pPr>
              <a:spcBef>
                <a:spcPts val="0"/>
              </a:spcBef>
              <a:defRPr sz="1400" b="0">
                <a:solidFill>
                  <a:srgbClr val="2C2E2E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Diagrammplatzhalter 8">
            <a:extLst>
              <a:ext uri="{FF2B5EF4-FFF2-40B4-BE49-F238E27FC236}">
                <a16:creationId xmlns:a16="http://schemas.microsoft.com/office/drawing/2014/main" id="{82F84FDF-40D0-4981-B1F5-E20639CEDD2E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6276000" y="1944000"/>
            <a:ext cx="3868373" cy="3204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7548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auf war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17DB8FB4-2383-45B9-9AE6-EBC2F37106BB}"/>
              </a:ext>
            </a:extLst>
          </p:cNvPr>
          <p:cNvSpPr/>
          <p:nvPr userDrawn="1"/>
        </p:nvSpPr>
        <p:spPr>
          <a:xfrm>
            <a:off x="0" y="1406106"/>
            <a:ext cx="12192000" cy="54518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SRH Text" panose="020B0503020204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591944-6061-4359-A642-BF8A239B2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abellenplatzhalter 7">
            <a:extLst>
              <a:ext uri="{FF2B5EF4-FFF2-40B4-BE49-F238E27FC236}">
                <a16:creationId xmlns:a16="http://schemas.microsoft.com/office/drawing/2014/main" id="{F255DF77-CD01-4D1B-BC9A-507F0121264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359999" y="2874044"/>
            <a:ext cx="9158400" cy="2325712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1A042D-D00A-488B-B800-3BB127968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3711-0AE5-486C-96B6-B1E4454378BA}" type="datetime1">
              <a:rPr lang="de-DE" smtClean="0"/>
              <a:t>13.07.2026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B713B8-12EB-4C04-9B73-0F40C278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SRH Fernhochschule  –  The Mobile University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CB8D8A-0190-4905-BE9D-E7A8085E0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144D-941B-4DFC-AF5F-0416193D12EC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abellenplatzhalter 6">
            <a:extLst>
              <a:ext uri="{FF2B5EF4-FFF2-40B4-BE49-F238E27FC236}">
                <a16:creationId xmlns:a16="http://schemas.microsoft.com/office/drawing/2014/main" id="{8722EC19-EBD0-46D7-BE18-A0FF5FD1E390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359999" y="1728000"/>
            <a:ext cx="9158400" cy="780950"/>
          </a:xfrm>
        </p:spPr>
        <p:txBody>
          <a:bodyPr/>
          <a:lstStyle/>
          <a:p>
            <a:endParaRPr lang="de-DE"/>
          </a:p>
        </p:txBody>
      </p:sp>
      <p:sp>
        <p:nvSpPr>
          <p:cNvPr id="12" name="Textplatzhalter 17">
            <a:extLst>
              <a:ext uri="{FF2B5EF4-FFF2-40B4-BE49-F238E27FC236}">
                <a16:creationId xmlns:a16="http://schemas.microsoft.com/office/drawing/2014/main" id="{5FF8A264-794E-45B1-A549-AD3AD03960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9998" y="5463555"/>
            <a:ext cx="9158400" cy="494333"/>
          </a:xfrm>
        </p:spPr>
        <p:txBody>
          <a:bodyPr anchor="b"/>
          <a:lstStyle>
            <a:lvl1pPr algn="l"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  <a:lvl2pPr>
              <a:defRPr sz="1400"/>
            </a:lvl2pPr>
            <a:lvl3pPr marL="0" indent="0">
              <a:buNone/>
              <a:defRPr sz="1400" b="0">
                <a:solidFill>
                  <a:srgbClr val="2C2E2E"/>
                </a:solidFill>
              </a:defRPr>
            </a:lvl3pPr>
            <a:lvl4pPr>
              <a:spcBef>
                <a:spcPts val="0"/>
              </a:spcBef>
              <a:defRPr sz="1400" b="0">
                <a:solidFill>
                  <a:srgbClr val="2C2E2E"/>
                </a:solidFill>
              </a:defRPr>
            </a:lvl4pPr>
            <a:lvl5pPr>
              <a:spcBef>
                <a:spcPts val="0"/>
              </a:spcBef>
              <a:defRPr sz="1400" b="0">
                <a:solidFill>
                  <a:srgbClr val="2C2E2E"/>
                </a:solidFill>
              </a:defRPr>
            </a:lvl5pPr>
            <a:lvl6pPr>
              <a:lnSpc>
                <a:spcPct val="110000"/>
              </a:lnSpc>
              <a:spcBef>
                <a:spcPts val="0"/>
              </a:spcBef>
              <a:defRPr sz="1400" b="0">
                <a:solidFill>
                  <a:srgbClr val="2C2E2E"/>
                </a:solidFill>
              </a:defRPr>
            </a:lvl6pPr>
            <a:lvl7pPr>
              <a:lnSpc>
                <a:spcPct val="110000"/>
              </a:lnSpc>
              <a:spcBef>
                <a:spcPts val="0"/>
              </a:spcBef>
              <a:defRPr sz="1400" b="0">
                <a:solidFill>
                  <a:srgbClr val="2C2E2E"/>
                </a:solidFill>
                <a:latin typeface="+mn-lt"/>
              </a:defRPr>
            </a:lvl7pPr>
            <a:lvl8pPr>
              <a:lnSpc>
                <a:spcPct val="110000"/>
              </a:lnSpc>
              <a:spcBef>
                <a:spcPts val="0"/>
              </a:spcBef>
              <a:defRPr sz="1400" b="0">
                <a:solidFill>
                  <a:srgbClr val="2C2E2E"/>
                </a:solidFill>
                <a:latin typeface="+mn-lt"/>
              </a:defRPr>
            </a:lvl8pPr>
            <a:lvl9pPr>
              <a:spcBef>
                <a:spcPts val="0"/>
              </a:spcBef>
              <a:defRPr sz="1400" b="0">
                <a:solidFill>
                  <a:srgbClr val="2C2E2E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11989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auf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591944-6061-4359-A642-BF8A239B2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abellenplatzhalter 7">
            <a:extLst>
              <a:ext uri="{FF2B5EF4-FFF2-40B4-BE49-F238E27FC236}">
                <a16:creationId xmlns:a16="http://schemas.microsoft.com/office/drawing/2014/main" id="{F255DF77-CD01-4D1B-BC9A-507F0121264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359999" y="2874044"/>
            <a:ext cx="9158400" cy="2325712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1A042D-D00A-488B-B800-3BB127968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3872-0692-4BA4-886F-932BB1032264}" type="datetime1">
              <a:rPr lang="de-DE" smtClean="0"/>
              <a:t>13.07.2026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B713B8-12EB-4C04-9B73-0F40C278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SRH Fernhochschule  –  The Mobile University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CB8D8A-0190-4905-BE9D-E7A8085E0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144D-941B-4DFC-AF5F-0416193D12EC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abellenplatzhalter 6">
            <a:extLst>
              <a:ext uri="{FF2B5EF4-FFF2-40B4-BE49-F238E27FC236}">
                <a16:creationId xmlns:a16="http://schemas.microsoft.com/office/drawing/2014/main" id="{8722EC19-EBD0-46D7-BE18-A0FF5FD1E390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359999" y="1728000"/>
            <a:ext cx="9158400" cy="780950"/>
          </a:xfrm>
        </p:spPr>
        <p:txBody>
          <a:bodyPr/>
          <a:lstStyle/>
          <a:p>
            <a:endParaRPr lang="de-DE"/>
          </a:p>
        </p:txBody>
      </p:sp>
      <p:sp>
        <p:nvSpPr>
          <p:cNvPr id="12" name="Textplatzhalter 17">
            <a:extLst>
              <a:ext uri="{FF2B5EF4-FFF2-40B4-BE49-F238E27FC236}">
                <a16:creationId xmlns:a16="http://schemas.microsoft.com/office/drawing/2014/main" id="{5FF8A264-794E-45B1-A549-AD3AD03960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9998" y="5463555"/>
            <a:ext cx="9158400" cy="494333"/>
          </a:xfrm>
        </p:spPr>
        <p:txBody>
          <a:bodyPr anchor="b"/>
          <a:lstStyle>
            <a:lvl1pPr algn="l"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  <a:lvl2pPr>
              <a:defRPr sz="1400"/>
            </a:lvl2pPr>
            <a:lvl3pPr marL="0" indent="0">
              <a:buNone/>
              <a:defRPr sz="1400" b="0">
                <a:solidFill>
                  <a:srgbClr val="2C2E2E"/>
                </a:solidFill>
              </a:defRPr>
            </a:lvl3pPr>
            <a:lvl4pPr>
              <a:spcBef>
                <a:spcPts val="0"/>
              </a:spcBef>
              <a:defRPr sz="1400" b="0">
                <a:solidFill>
                  <a:srgbClr val="2C2E2E"/>
                </a:solidFill>
              </a:defRPr>
            </a:lvl4pPr>
            <a:lvl5pPr>
              <a:spcBef>
                <a:spcPts val="0"/>
              </a:spcBef>
              <a:defRPr sz="1400" b="0">
                <a:solidFill>
                  <a:srgbClr val="2C2E2E"/>
                </a:solidFill>
              </a:defRPr>
            </a:lvl5pPr>
            <a:lvl6pPr>
              <a:lnSpc>
                <a:spcPct val="110000"/>
              </a:lnSpc>
              <a:spcBef>
                <a:spcPts val="0"/>
              </a:spcBef>
              <a:defRPr sz="1400" b="0">
                <a:solidFill>
                  <a:srgbClr val="2C2E2E"/>
                </a:solidFill>
              </a:defRPr>
            </a:lvl6pPr>
            <a:lvl7pPr>
              <a:lnSpc>
                <a:spcPct val="110000"/>
              </a:lnSpc>
              <a:spcBef>
                <a:spcPts val="0"/>
              </a:spcBef>
              <a:defRPr sz="1400" b="0">
                <a:solidFill>
                  <a:srgbClr val="2C2E2E"/>
                </a:solidFill>
                <a:latin typeface="+mn-lt"/>
              </a:defRPr>
            </a:lvl7pPr>
            <a:lvl8pPr>
              <a:lnSpc>
                <a:spcPct val="110000"/>
              </a:lnSpc>
              <a:spcBef>
                <a:spcPts val="0"/>
              </a:spcBef>
              <a:defRPr sz="1400" b="0">
                <a:solidFill>
                  <a:srgbClr val="2C2E2E"/>
                </a:solidFill>
                <a:latin typeface="+mn-lt"/>
              </a:defRPr>
            </a:lvl8pPr>
            <a:lvl9pPr>
              <a:spcBef>
                <a:spcPts val="0"/>
              </a:spcBef>
              <a:defRPr sz="1400" b="0">
                <a:solidFill>
                  <a:srgbClr val="2C2E2E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17264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Logo 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Bildplatzhalter 67">
            <a:extLst>
              <a:ext uri="{FF2B5EF4-FFF2-40B4-BE49-F238E27FC236}">
                <a16:creationId xmlns:a16="http://schemas.microsoft.com/office/drawing/2014/main" id="{C0838F9B-9AC4-4B9F-B75C-3598A1CE340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888B086-C83B-42E9-9F00-760DD2680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168" y="4256282"/>
            <a:ext cx="7401024" cy="1048109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53482C-77B3-40C5-ADC7-6EF2A1FA5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168" y="1079233"/>
            <a:ext cx="7401024" cy="3018316"/>
          </a:xfrm>
        </p:spPr>
        <p:txBody>
          <a:bodyPr lIns="0" tIns="0" rIns="0" bIns="0"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8668922-7D09-4DBB-8A0A-0493EE73B4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52820" y="622144"/>
            <a:ext cx="1985963" cy="553513"/>
          </a:xfrm>
        </p:spPr>
        <p:txBody>
          <a:bodyPr/>
          <a:lstStyle>
            <a:lvl1pPr>
              <a:lnSpc>
                <a:spcPct val="94000"/>
              </a:lnSpc>
              <a:spcBef>
                <a:spcPts val="0"/>
              </a:spcBef>
              <a:defRPr sz="1550" b="1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Bef>
                <a:spcPts val="0"/>
              </a:spcBef>
              <a:buNone/>
              <a:defRPr sz="1550" b="1">
                <a:solidFill>
                  <a:schemeClr val="bg1"/>
                </a:solidFill>
              </a:defRPr>
            </a:lvl2pPr>
            <a:lvl3pPr marL="0" indent="0">
              <a:lnSpc>
                <a:spcPct val="94000"/>
              </a:lnSpc>
              <a:buNone/>
              <a:defRPr sz="1550" b="1">
                <a:solidFill>
                  <a:schemeClr val="bg1"/>
                </a:solidFill>
              </a:defRPr>
            </a:lvl3pPr>
            <a:lvl4pPr>
              <a:lnSpc>
                <a:spcPct val="94000"/>
              </a:lnSpc>
              <a:spcBef>
                <a:spcPts val="0"/>
              </a:spcBef>
              <a:defRPr sz="1550" b="1">
                <a:solidFill>
                  <a:schemeClr val="bg1"/>
                </a:solidFill>
              </a:defRPr>
            </a:lvl4pPr>
            <a:lvl5pPr>
              <a:lnSpc>
                <a:spcPct val="94000"/>
              </a:lnSpc>
              <a:spcBef>
                <a:spcPts val="0"/>
              </a:spcBef>
              <a:defRPr sz="1550" b="1">
                <a:solidFill>
                  <a:schemeClr val="bg1"/>
                </a:solidFill>
              </a:defRPr>
            </a:lvl5pPr>
            <a:lvl6pPr>
              <a:lnSpc>
                <a:spcPct val="94000"/>
              </a:lnSpc>
              <a:spcBef>
                <a:spcPts val="0"/>
              </a:spcBef>
              <a:defRPr sz="1550">
                <a:solidFill>
                  <a:schemeClr val="bg1"/>
                </a:solidFill>
              </a:defRPr>
            </a:lvl6pPr>
            <a:lvl7pPr>
              <a:lnSpc>
                <a:spcPct val="94000"/>
              </a:lnSpc>
              <a:spcBef>
                <a:spcPts val="0"/>
              </a:spcBef>
              <a:defRPr sz="1550">
                <a:solidFill>
                  <a:schemeClr val="bg1"/>
                </a:solidFill>
                <a:latin typeface="+mn-lt"/>
              </a:defRPr>
            </a:lvl7pPr>
            <a:lvl8pPr>
              <a:lnSpc>
                <a:spcPct val="94000"/>
              </a:lnSpc>
              <a:spcBef>
                <a:spcPts val="0"/>
              </a:spcBef>
              <a:defRPr sz="1550">
                <a:solidFill>
                  <a:schemeClr val="bg1"/>
                </a:solidFill>
                <a:latin typeface="+mn-lt"/>
              </a:defRPr>
            </a:lvl8pPr>
            <a:lvl9pPr>
              <a:lnSpc>
                <a:spcPct val="94000"/>
              </a:lnSpc>
              <a:spcBef>
                <a:spcPts val="0"/>
              </a:spcBef>
              <a:defRPr sz="155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srh Logo">
            <a:extLst>
              <a:ext uri="{FF2B5EF4-FFF2-40B4-BE49-F238E27FC236}">
                <a16:creationId xmlns:a16="http://schemas.microsoft.com/office/drawing/2014/main" id="{E2C8FFD0-489D-45A2-BC98-F4AC2B86D4D2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630000" y="458084"/>
            <a:ext cx="948335" cy="733815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noFill/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0683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und Text auf war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17DB8FB4-2383-45B9-9AE6-EBC2F37106BB}"/>
              </a:ext>
            </a:extLst>
          </p:cNvPr>
          <p:cNvSpPr/>
          <p:nvPr userDrawn="1"/>
        </p:nvSpPr>
        <p:spPr>
          <a:xfrm>
            <a:off x="0" y="1406106"/>
            <a:ext cx="12192000" cy="54518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SRH Text" panose="020B0503020204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591944-6061-4359-A642-BF8A239B2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abellenplatzhalter 7">
            <a:extLst>
              <a:ext uri="{FF2B5EF4-FFF2-40B4-BE49-F238E27FC236}">
                <a16:creationId xmlns:a16="http://schemas.microsoft.com/office/drawing/2014/main" id="{F255DF77-CD01-4D1B-BC9A-507F0121264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360000" y="2874044"/>
            <a:ext cx="7528801" cy="2325712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1A042D-D00A-488B-B800-3BB127968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FD10-B73E-4DB5-B404-0263722F647C}" type="datetime1">
              <a:rPr lang="de-DE" smtClean="0"/>
              <a:t>13.07.2026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B713B8-12EB-4C04-9B73-0F40C278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SRH Fernhochschule  –  The Mobile University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CB8D8A-0190-4905-BE9D-E7A8085E0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144D-941B-4DFC-AF5F-0416193D12EC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abellenplatzhalter 6">
            <a:extLst>
              <a:ext uri="{FF2B5EF4-FFF2-40B4-BE49-F238E27FC236}">
                <a16:creationId xmlns:a16="http://schemas.microsoft.com/office/drawing/2014/main" id="{8722EC19-EBD0-46D7-BE18-A0FF5FD1E390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360000" y="1728000"/>
            <a:ext cx="7528801" cy="780950"/>
          </a:xfrm>
        </p:spPr>
        <p:txBody>
          <a:bodyPr/>
          <a:lstStyle/>
          <a:p>
            <a:endParaRPr lang="de-DE"/>
          </a:p>
        </p:txBody>
      </p:sp>
      <p:sp>
        <p:nvSpPr>
          <p:cNvPr id="12" name="Textplatzhalter 17">
            <a:extLst>
              <a:ext uri="{FF2B5EF4-FFF2-40B4-BE49-F238E27FC236}">
                <a16:creationId xmlns:a16="http://schemas.microsoft.com/office/drawing/2014/main" id="{5FF8A264-794E-45B1-A549-AD3AD03960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9998" y="5463554"/>
            <a:ext cx="7528802" cy="493200"/>
          </a:xfrm>
        </p:spPr>
        <p:txBody>
          <a:bodyPr anchor="b"/>
          <a:lstStyle>
            <a:lvl1pPr algn="l"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  <a:lvl2pPr>
              <a:defRPr sz="1400"/>
            </a:lvl2pPr>
            <a:lvl3pPr marL="0" indent="0">
              <a:buNone/>
              <a:defRPr sz="1400" b="0">
                <a:solidFill>
                  <a:srgbClr val="2C2E2E"/>
                </a:solidFill>
              </a:defRPr>
            </a:lvl3pPr>
            <a:lvl4pPr>
              <a:spcBef>
                <a:spcPts val="0"/>
              </a:spcBef>
              <a:defRPr sz="1400" b="0">
                <a:solidFill>
                  <a:srgbClr val="2C2E2E"/>
                </a:solidFill>
              </a:defRPr>
            </a:lvl4pPr>
            <a:lvl5pPr>
              <a:spcBef>
                <a:spcPts val="0"/>
              </a:spcBef>
              <a:defRPr sz="1400" b="0">
                <a:solidFill>
                  <a:srgbClr val="2C2E2E"/>
                </a:solidFill>
              </a:defRPr>
            </a:lvl5pPr>
            <a:lvl6pPr>
              <a:lnSpc>
                <a:spcPct val="110000"/>
              </a:lnSpc>
              <a:spcBef>
                <a:spcPts val="0"/>
              </a:spcBef>
              <a:defRPr sz="1400" b="0">
                <a:solidFill>
                  <a:srgbClr val="2C2E2E"/>
                </a:solidFill>
              </a:defRPr>
            </a:lvl6pPr>
            <a:lvl7pPr>
              <a:lnSpc>
                <a:spcPct val="110000"/>
              </a:lnSpc>
              <a:spcBef>
                <a:spcPts val="0"/>
              </a:spcBef>
              <a:defRPr sz="1400" b="0">
                <a:solidFill>
                  <a:srgbClr val="2C2E2E"/>
                </a:solidFill>
                <a:latin typeface="+mn-lt"/>
              </a:defRPr>
            </a:lvl7pPr>
            <a:lvl8pPr>
              <a:lnSpc>
                <a:spcPct val="110000"/>
              </a:lnSpc>
              <a:spcBef>
                <a:spcPts val="0"/>
              </a:spcBef>
              <a:defRPr sz="1400" b="0">
                <a:solidFill>
                  <a:srgbClr val="2C2E2E"/>
                </a:solidFill>
                <a:latin typeface="+mn-lt"/>
              </a:defRPr>
            </a:lvl8pPr>
            <a:lvl9pPr>
              <a:spcBef>
                <a:spcPts val="0"/>
              </a:spcBef>
              <a:defRPr sz="1400" b="0">
                <a:solidFill>
                  <a:srgbClr val="2C2E2E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96CA32A-ADBA-47A3-8757-69DCD77F6EE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8800" y="1728000"/>
            <a:ext cx="3584400" cy="423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35398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und Text auf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591944-6061-4359-A642-BF8A239B2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abellenplatzhalter 7">
            <a:extLst>
              <a:ext uri="{FF2B5EF4-FFF2-40B4-BE49-F238E27FC236}">
                <a16:creationId xmlns:a16="http://schemas.microsoft.com/office/drawing/2014/main" id="{F255DF77-CD01-4D1B-BC9A-507F0121264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360000" y="2874044"/>
            <a:ext cx="7528801" cy="2325712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1A042D-D00A-488B-B800-3BB127968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8DD9-E17D-4C10-9881-4426EA146890}" type="datetime1">
              <a:rPr lang="de-DE" smtClean="0"/>
              <a:t>13.07.2026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B713B8-12EB-4C04-9B73-0F40C278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SRH Fernhochschule  –  The Mobile University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CB8D8A-0190-4905-BE9D-E7A8085E0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144D-941B-4DFC-AF5F-0416193D12EC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abellenplatzhalter 6">
            <a:extLst>
              <a:ext uri="{FF2B5EF4-FFF2-40B4-BE49-F238E27FC236}">
                <a16:creationId xmlns:a16="http://schemas.microsoft.com/office/drawing/2014/main" id="{8722EC19-EBD0-46D7-BE18-A0FF5FD1E390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360000" y="1728000"/>
            <a:ext cx="7528801" cy="780950"/>
          </a:xfrm>
        </p:spPr>
        <p:txBody>
          <a:bodyPr/>
          <a:lstStyle/>
          <a:p>
            <a:endParaRPr lang="de-DE"/>
          </a:p>
        </p:txBody>
      </p:sp>
      <p:sp>
        <p:nvSpPr>
          <p:cNvPr id="12" name="Textplatzhalter 17">
            <a:extLst>
              <a:ext uri="{FF2B5EF4-FFF2-40B4-BE49-F238E27FC236}">
                <a16:creationId xmlns:a16="http://schemas.microsoft.com/office/drawing/2014/main" id="{5FF8A264-794E-45B1-A549-AD3AD03960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9998" y="5463554"/>
            <a:ext cx="7528802" cy="493200"/>
          </a:xfrm>
        </p:spPr>
        <p:txBody>
          <a:bodyPr anchor="b"/>
          <a:lstStyle>
            <a:lvl1pPr algn="l"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  <a:lvl2pPr>
              <a:defRPr sz="1400"/>
            </a:lvl2pPr>
            <a:lvl3pPr marL="0" indent="0">
              <a:buNone/>
              <a:defRPr sz="1400" b="0">
                <a:solidFill>
                  <a:srgbClr val="2C2E2E"/>
                </a:solidFill>
              </a:defRPr>
            </a:lvl3pPr>
            <a:lvl4pPr>
              <a:spcBef>
                <a:spcPts val="0"/>
              </a:spcBef>
              <a:defRPr sz="1400" b="0">
                <a:solidFill>
                  <a:srgbClr val="2C2E2E"/>
                </a:solidFill>
              </a:defRPr>
            </a:lvl4pPr>
            <a:lvl5pPr>
              <a:spcBef>
                <a:spcPts val="0"/>
              </a:spcBef>
              <a:defRPr sz="1400" b="0">
                <a:solidFill>
                  <a:srgbClr val="2C2E2E"/>
                </a:solidFill>
              </a:defRPr>
            </a:lvl5pPr>
            <a:lvl6pPr>
              <a:lnSpc>
                <a:spcPct val="110000"/>
              </a:lnSpc>
              <a:spcBef>
                <a:spcPts val="0"/>
              </a:spcBef>
              <a:defRPr sz="1400" b="0">
                <a:solidFill>
                  <a:srgbClr val="2C2E2E"/>
                </a:solidFill>
              </a:defRPr>
            </a:lvl6pPr>
            <a:lvl7pPr>
              <a:lnSpc>
                <a:spcPct val="110000"/>
              </a:lnSpc>
              <a:spcBef>
                <a:spcPts val="0"/>
              </a:spcBef>
              <a:defRPr sz="1400" b="0">
                <a:solidFill>
                  <a:srgbClr val="2C2E2E"/>
                </a:solidFill>
                <a:latin typeface="+mn-lt"/>
              </a:defRPr>
            </a:lvl7pPr>
            <a:lvl8pPr>
              <a:lnSpc>
                <a:spcPct val="110000"/>
              </a:lnSpc>
              <a:spcBef>
                <a:spcPts val="0"/>
              </a:spcBef>
              <a:defRPr sz="1400" b="0">
                <a:solidFill>
                  <a:srgbClr val="2C2E2E"/>
                </a:solidFill>
                <a:latin typeface="+mn-lt"/>
              </a:defRPr>
            </a:lvl8pPr>
            <a:lvl9pPr>
              <a:spcBef>
                <a:spcPts val="0"/>
              </a:spcBef>
              <a:defRPr sz="1400" b="0">
                <a:solidFill>
                  <a:srgbClr val="2C2E2E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96CA32A-ADBA-47A3-8757-69DCD77F6EE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8800" y="1728000"/>
            <a:ext cx="3584400" cy="423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64736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000F0B-E229-41CB-A4F2-F8C9A6397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2F7646-8D03-45EC-8E97-CDD3EE9F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011E-7247-4C43-BB69-FC776BA76117}" type="datetime1">
              <a:rPr lang="de-DE" smtClean="0"/>
              <a:t>13.07.2026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16804B-B392-4877-981F-8DAC2CB20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SRH Fernhochschule  –  The Mobile University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AD5931-23CA-4583-B798-7C917D232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144D-941B-4DFC-AF5F-0416193D12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270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25968DE-F36C-4FC2-B96E-EE16AB84E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05CB-290E-4483-8CBE-1D0F3F255F93}" type="datetime1">
              <a:rPr lang="de-DE" smtClean="0"/>
              <a:t>13.07.2026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BB7D1E0-A9A8-430A-94AC-B3DAE8624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SRH Fernhochschule  –  The Mobile University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5FDE75B-FF1F-416F-A307-21032D741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144D-941B-4DFC-AF5F-0416193D12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0526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nder 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25968DE-F36C-4FC2-B96E-EE16AB84E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1E01-B1AE-44A0-813F-FC948180A6EF}" type="datetime1">
              <a:rPr lang="de-DE" smtClean="0"/>
              <a:t>13.07.2026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BB7D1E0-A9A8-430A-94AC-B3DAE8624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SRH Fernhochschule  –  The Mobile University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5FDE75B-FF1F-416F-A307-21032D741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144D-941B-4DFC-AF5F-0416193D12EC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0D323EB3-2D90-2117-4C47-3040F29E38C6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1090306" y="1099671"/>
            <a:ext cx="2440294" cy="244029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20F1772-B738-DCB6-4D13-956EA04CF2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02787" y="2802038"/>
            <a:ext cx="3989213" cy="4055962"/>
          </a:xfrm>
          <a:custGeom>
            <a:avLst/>
            <a:gdLst>
              <a:gd name="connsiteX0" fmla="*/ 3989213 w 3989213"/>
              <a:gd name="connsiteY0" fmla="*/ 0 h 4055962"/>
              <a:gd name="connsiteX1" fmla="*/ 3989213 w 3989213"/>
              <a:gd name="connsiteY1" fmla="*/ 2389338 h 4055962"/>
              <a:gd name="connsiteX2" fmla="*/ 3858525 w 3989213"/>
              <a:gd name="connsiteY2" fmla="*/ 2411278 h 4055962"/>
              <a:gd name="connsiteX3" fmla="*/ 2529280 w 3989213"/>
              <a:gd name="connsiteY3" fmla="*/ 3871987 h 4055962"/>
              <a:gd name="connsiteX4" fmla="*/ 2507974 w 3989213"/>
              <a:gd name="connsiteY4" fmla="*/ 4055962 h 4055962"/>
              <a:gd name="connsiteX5" fmla="*/ 0 w 3989213"/>
              <a:gd name="connsiteY5" fmla="*/ 4055962 h 4055962"/>
              <a:gd name="connsiteX6" fmla="*/ 22942 w 3989213"/>
              <a:gd name="connsiteY6" fmla="*/ 3789041 h 4055962"/>
              <a:gd name="connsiteX7" fmla="*/ 3885074 w 3989213"/>
              <a:gd name="connsiteY7" fmla="*/ 4662 h 4055962"/>
              <a:gd name="connsiteX8" fmla="*/ 3957883 w 3989213"/>
              <a:gd name="connsiteY8" fmla="*/ 933 h 40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9213" h="4055962">
                <a:moveTo>
                  <a:pt x="3989213" y="0"/>
                </a:moveTo>
                <a:lnTo>
                  <a:pt x="3989213" y="2389338"/>
                </a:lnTo>
                <a:lnTo>
                  <a:pt x="3858525" y="2411278"/>
                </a:lnTo>
                <a:cubicBezTo>
                  <a:pt x="2993398" y="2575443"/>
                  <a:pt x="2647939" y="3036171"/>
                  <a:pt x="2529280" y="3871987"/>
                </a:cubicBezTo>
                <a:lnTo>
                  <a:pt x="2507974" y="4055962"/>
                </a:lnTo>
                <a:lnTo>
                  <a:pt x="0" y="4055962"/>
                </a:lnTo>
                <a:lnTo>
                  <a:pt x="22942" y="3789041"/>
                </a:lnTo>
                <a:cubicBezTo>
                  <a:pt x="290736" y="1521935"/>
                  <a:pt x="1510333" y="126899"/>
                  <a:pt x="3885074" y="4662"/>
                </a:cubicBezTo>
                <a:cubicBezTo>
                  <a:pt x="3906982" y="3233"/>
                  <a:pt x="3931449" y="1983"/>
                  <a:pt x="3957883" y="933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pPr lvl="0"/>
            <a:r>
              <a:rPr lang="de-DE"/>
              <a:t>   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F99A6653-14C4-60DE-230F-545C1646AA78}"/>
              </a:ext>
            </a:extLst>
          </p:cNvPr>
          <p:cNvSpPr txBox="1"/>
          <p:nvPr userDrawn="1"/>
        </p:nvSpPr>
        <p:spPr>
          <a:xfrm>
            <a:off x="4197975" y="1099671"/>
            <a:ext cx="5008771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de-DE" sz="800" b="1" i="0" kern="0" noProof="0">
                <a:solidFill>
                  <a:schemeClr val="accent1"/>
                </a:solidFill>
                <a:latin typeface="SRH Headline" panose="020B0603020204020204" pitchFamily="34" charset="0"/>
                <a:ea typeface="Inter" panose="02000503000000020004" pitchFamily="2" charset="0"/>
              </a:rPr>
              <a:t>Bildplatzhalter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de-DE" sz="800" b="0" i="0" kern="0" noProof="0">
                <a:solidFill>
                  <a:schemeClr val="tx1"/>
                </a:solidFill>
                <a:latin typeface="SRH Text" panose="020B0503020204020204" pitchFamily="34" charset="0"/>
                <a:ea typeface="Inter" panose="02000503000000020004" pitchFamily="2" charset="0"/>
              </a:rPr>
              <a:t>Per Klick auf das Symbol oder über die Zwischenablage (Copy &amp; Paste) kann ein neues Bild einfügt werden. Skalieren können Sie dieses Bild dann mit gedrückter SHIFT-Taste an einer der vier Ecken, damit der Kreis selber nicht verzerrt wird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080E51E5-CB6A-7F94-5724-324AD21B7C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7976" y="1692697"/>
            <a:ext cx="432673" cy="357426"/>
          </a:xfrm>
          <a:prstGeom prst="rect">
            <a:avLst/>
          </a:prstGeom>
        </p:spPr>
      </p:pic>
      <p:sp>
        <p:nvSpPr>
          <p:cNvPr id="36" name="Textfeld 35">
            <a:extLst>
              <a:ext uri="{FF2B5EF4-FFF2-40B4-BE49-F238E27FC236}">
                <a16:creationId xmlns:a16="http://schemas.microsoft.com/office/drawing/2014/main" id="{CAC8E5D9-0356-88A9-2E19-249DA444B2E2}"/>
              </a:ext>
            </a:extLst>
          </p:cNvPr>
          <p:cNvSpPr txBox="1"/>
          <p:nvPr userDrawn="1"/>
        </p:nvSpPr>
        <p:spPr>
          <a:xfrm>
            <a:off x="4197976" y="2239615"/>
            <a:ext cx="5008770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de-DE" sz="800" b="1" i="0" kern="0" noProof="0">
                <a:solidFill>
                  <a:schemeClr val="accent1"/>
                </a:solidFill>
                <a:latin typeface="SRH Headline" panose="020B0603020204020204" pitchFamily="34" charset="0"/>
                <a:ea typeface="Inter" panose="02000503000000020004" pitchFamily="2" charset="0"/>
                <a:cs typeface="+mn-cs"/>
              </a:rPr>
              <a:t>Bild zuschneiden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de-DE" sz="800" b="0" i="0" kern="0" noProof="0">
                <a:solidFill>
                  <a:schemeClr val="tx1"/>
                </a:solidFill>
                <a:latin typeface="SRH Text" panose="020B0503020204020204" pitchFamily="34" charset="0"/>
                <a:ea typeface="Inter" panose="02000503000000020004" pitchFamily="2" charset="0"/>
                <a:cs typeface="+mn-cs"/>
              </a:rPr>
              <a:t>Über Bildformat </a:t>
            </a:r>
            <a:r>
              <a:rPr lang="de-DE" sz="800" b="0" i="0" kern="0" noProof="0">
                <a:solidFill>
                  <a:schemeClr val="tx1"/>
                </a:solidFill>
                <a:latin typeface="SRH Text" panose="020B0503020204020204" pitchFamily="34" charset="0"/>
                <a:ea typeface="Inter" panose="02000503000000020004" pitchFamily="2" charset="0"/>
                <a:cs typeface="+mn-cs"/>
                <a:sym typeface="Wingdings" pitchFamily="2" charset="2"/>
              </a:rPr>
              <a:t> Zuschneiden kann man den Bildausschnitt im Platzhalter verändern. Sollte das Bild verzerrt sein, können Sie über den selben Menüpunkt unter  Ausfüllen das Bild automatisch entzerrt </a:t>
            </a:r>
            <a:br>
              <a:rPr lang="de-DE" sz="800" b="0" i="0" kern="0" noProof="0">
                <a:solidFill>
                  <a:schemeClr val="tx1"/>
                </a:solidFill>
                <a:latin typeface="SRH Text" panose="020B0503020204020204" pitchFamily="34" charset="0"/>
                <a:ea typeface="Inter" panose="02000503000000020004" pitchFamily="2" charset="0"/>
                <a:cs typeface="+mn-cs"/>
                <a:sym typeface="Wingdings" pitchFamily="2" charset="2"/>
              </a:rPr>
            </a:br>
            <a:r>
              <a:rPr lang="de-DE" sz="800" b="0" i="0" kern="0" noProof="0">
                <a:solidFill>
                  <a:schemeClr val="tx1"/>
                </a:solidFill>
                <a:latin typeface="SRH Text" panose="020B0503020204020204" pitchFamily="34" charset="0"/>
                <a:ea typeface="Inter" panose="02000503000000020004" pitchFamily="2" charset="0"/>
                <a:cs typeface="+mn-cs"/>
                <a:sym typeface="Wingdings" pitchFamily="2" charset="2"/>
              </a:rPr>
              <a:t>in diesen Platzhalter einfügen. </a:t>
            </a:r>
            <a:endParaRPr lang="de-DE" sz="800" b="0" i="0" kern="0" noProof="0">
              <a:solidFill>
                <a:schemeClr val="tx1"/>
              </a:solidFill>
              <a:latin typeface="SRH Text" panose="020B0503020204020204" pitchFamily="34" charset="0"/>
              <a:ea typeface="Inter" panose="02000503000000020004" pitchFamily="2" charset="0"/>
              <a:cs typeface="+mn-cs"/>
            </a:endParaRP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5C7E75AC-BC66-C224-0703-AA1D76D0F1E7}"/>
              </a:ext>
            </a:extLst>
          </p:cNvPr>
          <p:cNvGrpSpPr/>
          <p:nvPr userDrawn="1"/>
        </p:nvGrpSpPr>
        <p:grpSpPr>
          <a:xfrm>
            <a:off x="3810254" y="4333508"/>
            <a:ext cx="4571491" cy="718145"/>
            <a:chOff x="3942278" y="4184425"/>
            <a:chExt cx="4571491" cy="718145"/>
          </a:xfrm>
        </p:grpSpPr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8B60A2CD-2851-7B01-2095-A7139A397401}"/>
                </a:ext>
              </a:extLst>
            </p:cNvPr>
            <p:cNvSpPr txBox="1"/>
            <p:nvPr userDrawn="1"/>
          </p:nvSpPr>
          <p:spPr>
            <a:xfrm>
              <a:off x="5493267" y="4184425"/>
              <a:ext cx="1469513" cy="7181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</a:pPr>
              <a:r>
                <a:rPr lang="de-DE" sz="800" b="1" i="0" kern="0" noProof="0">
                  <a:solidFill>
                    <a:schemeClr val="accent1"/>
                  </a:solidFill>
                  <a:latin typeface="SRH Headline" panose="020B0603020204020204" pitchFamily="34" charset="0"/>
                  <a:ea typeface="Inter" panose="02000503000000020004" pitchFamily="2" charset="0"/>
                  <a:cs typeface="+mn-cs"/>
                </a:rPr>
                <a:t>Copy &amp; Paste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Tx/>
                <a:buNone/>
                <a:tabLst/>
                <a:defRPr/>
              </a:pPr>
              <a:r>
                <a:rPr lang="de-DE" sz="800" b="0" i="0" kern="0" noProof="0">
                  <a:solidFill>
                    <a:schemeClr val="tx1"/>
                  </a:solidFill>
                  <a:latin typeface="SRH Text" panose="020B0503020204020204" pitchFamily="34" charset="0"/>
                  <a:ea typeface="Inter" panose="02000503000000020004" pitchFamily="2" charset="0"/>
                  <a:cs typeface="+mn-cs"/>
                </a:rPr>
                <a:t>Diese Elemente können Sie nun frei für Ihre eigenen Inhalte nutzen, indem Sie diese kopiere und auf Ihre Folien einfügen.</a:t>
              </a:r>
            </a:p>
          </p:txBody>
        </p:sp>
        <p:cxnSp>
          <p:nvCxnSpPr>
            <p:cNvPr id="39" name="Gerade Verbindung mit Pfeil 38">
              <a:extLst>
                <a:ext uri="{FF2B5EF4-FFF2-40B4-BE49-F238E27FC236}">
                  <a16:creationId xmlns:a16="http://schemas.microsoft.com/office/drawing/2014/main" id="{04A8B914-9FB1-5201-FCD2-BD62E4A620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44257" y="4543497"/>
              <a:ext cx="1469512" cy="0"/>
            </a:xfrm>
            <a:prstGeom prst="straightConnector1">
              <a:avLst/>
            </a:prstGeom>
            <a:ln w="12700"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mit Pfeil 39">
              <a:extLst>
                <a:ext uri="{FF2B5EF4-FFF2-40B4-BE49-F238E27FC236}">
                  <a16:creationId xmlns:a16="http://schemas.microsoft.com/office/drawing/2014/main" id="{0EECCAAA-4178-4D2B-54A6-701ECF243A7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3942278" y="4543497"/>
              <a:ext cx="1469512" cy="0"/>
            </a:xfrm>
            <a:prstGeom prst="straightConnector1">
              <a:avLst/>
            </a:prstGeom>
            <a:ln w="12700"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9A039963-88E5-8073-DE23-DF67DE02B11C}"/>
              </a:ext>
            </a:extLst>
          </p:cNvPr>
          <p:cNvGrpSpPr/>
          <p:nvPr userDrawn="1"/>
        </p:nvGrpSpPr>
        <p:grpSpPr>
          <a:xfrm>
            <a:off x="4197975" y="2846796"/>
            <a:ext cx="1644040" cy="1041043"/>
            <a:chOff x="4793454" y="2667735"/>
            <a:chExt cx="1644040" cy="1041043"/>
          </a:xfrm>
        </p:grpSpPr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1F7B3E82-A588-48EA-F967-95A0BF7A4D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793454" y="2667735"/>
              <a:ext cx="1399625" cy="1041043"/>
            </a:xfrm>
            <a:custGeom>
              <a:avLst/>
              <a:gdLst>
                <a:gd name="connsiteX0" fmla="*/ 0 w 1399625"/>
                <a:gd name="connsiteY0" fmla="*/ 0 h 1041043"/>
                <a:gd name="connsiteX1" fmla="*/ 318559 w 1399625"/>
                <a:gd name="connsiteY1" fmla="*/ 0 h 1041043"/>
                <a:gd name="connsiteX2" fmla="*/ 318559 w 1399625"/>
                <a:gd name="connsiteY2" fmla="*/ 198651 h 1041043"/>
                <a:gd name="connsiteX3" fmla="*/ 1399625 w 1399625"/>
                <a:gd name="connsiteY3" fmla="*/ 198651 h 1041043"/>
                <a:gd name="connsiteX4" fmla="*/ 1399625 w 1399625"/>
                <a:gd name="connsiteY4" fmla="*/ 1041043 h 1041043"/>
                <a:gd name="connsiteX5" fmla="*/ 0 w 1399625"/>
                <a:gd name="connsiteY5" fmla="*/ 1041043 h 1041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9625" h="1041043">
                  <a:moveTo>
                    <a:pt x="0" y="0"/>
                  </a:moveTo>
                  <a:lnTo>
                    <a:pt x="318559" y="0"/>
                  </a:lnTo>
                  <a:lnTo>
                    <a:pt x="318559" y="198651"/>
                  </a:lnTo>
                  <a:lnTo>
                    <a:pt x="1399625" y="198651"/>
                  </a:lnTo>
                  <a:lnTo>
                    <a:pt x="1399625" y="1041043"/>
                  </a:lnTo>
                  <a:lnTo>
                    <a:pt x="0" y="1041043"/>
                  </a:lnTo>
                  <a:close/>
                </a:path>
              </a:pathLst>
            </a:custGeom>
          </p:spPr>
        </p:pic>
        <p:cxnSp>
          <p:nvCxnSpPr>
            <p:cNvPr id="43" name="Gerade Verbindung mit Pfeil 42">
              <a:extLst>
                <a:ext uri="{FF2B5EF4-FFF2-40B4-BE49-F238E27FC236}">
                  <a16:creationId xmlns:a16="http://schemas.microsoft.com/office/drawing/2014/main" id="{A99A798C-5EC7-1AC7-CEA0-A8B5001D48CD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939632" y="2966406"/>
              <a:ext cx="497862" cy="0"/>
            </a:xfrm>
            <a:prstGeom prst="straightConnector1">
              <a:avLst/>
            </a:prstGeom>
            <a:ln w="12700"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mit Pfeil 43">
              <a:extLst>
                <a:ext uri="{FF2B5EF4-FFF2-40B4-BE49-F238E27FC236}">
                  <a16:creationId xmlns:a16="http://schemas.microsoft.com/office/drawing/2014/main" id="{3096A8EF-A736-9BA3-DB10-CC8877C694BD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939632" y="3450500"/>
              <a:ext cx="497862" cy="0"/>
            </a:xfrm>
            <a:prstGeom prst="straightConnector1">
              <a:avLst/>
            </a:prstGeom>
            <a:ln w="12700"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8D922D7F-BE9E-EDA3-14D8-014D9970261B}"/>
              </a:ext>
            </a:extLst>
          </p:cNvPr>
          <p:cNvGrpSpPr/>
          <p:nvPr userDrawn="1"/>
        </p:nvGrpSpPr>
        <p:grpSpPr>
          <a:xfrm>
            <a:off x="4735154" y="1690657"/>
            <a:ext cx="448389" cy="414344"/>
            <a:chOff x="5330633" y="1690657"/>
            <a:chExt cx="448389" cy="414344"/>
          </a:xfrm>
        </p:grpSpPr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D7DC1FBF-566A-99EB-AD0F-67801E01FD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239"/>
            <a:stretch/>
          </p:blipFill>
          <p:spPr>
            <a:xfrm>
              <a:off x="5330633" y="1690657"/>
              <a:ext cx="435689" cy="397522"/>
            </a:xfrm>
            <a:prstGeom prst="rect">
              <a:avLst/>
            </a:prstGeom>
          </p:spPr>
        </p:pic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0D2121F-FC5F-E72A-045C-434450AED88F}"/>
                </a:ext>
              </a:extLst>
            </p:cNvPr>
            <p:cNvSpPr/>
            <p:nvPr userDrawn="1"/>
          </p:nvSpPr>
          <p:spPr>
            <a:xfrm>
              <a:off x="5667905" y="1993884"/>
              <a:ext cx="111117" cy="111117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de-DE" b="0" i="0">
                <a:latin typeface="SRH Text" panose="020B0503020204020204" pitchFamily="34" charset="0"/>
              </a:endParaRPr>
            </a:p>
          </p:txBody>
        </p:sp>
      </p:grpSp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24806B8E-EC6D-D5D0-4CD8-481E29C174B0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49796408"/>
              </p:ext>
            </p:extLst>
          </p:nvPr>
        </p:nvGraphicFramePr>
        <p:xfrm>
          <a:off x="5740294" y="5310943"/>
          <a:ext cx="2180923" cy="1053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8304480" imgH="4012560" progId="">
                  <p:embed/>
                </p:oleObj>
              </mc:Choice>
              <mc:Fallback>
                <p:oleObj r:id="rId5" imgW="8304480" imgH="4012560" progId="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24806B8E-EC6D-D5D0-4CD8-481E29C174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40294" y="5310943"/>
                        <a:ext cx="2180923" cy="1053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9D2B0D0A-054B-BE3A-270B-0169AF4E5A5F}"/>
              </a:ext>
            </a:extLst>
          </p:cNvPr>
          <p:cNvSpPr txBox="1"/>
          <p:nvPr userDrawn="1"/>
        </p:nvSpPr>
        <p:spPr>
          <a:xfrm>
            <a:off x="4234693" y="5427891"/>
            <a:ext cx="1469512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de-DE" sz="800" b="1" i="0" kern="0" noProof="0">
                <a:solidFill>
                  <a:schemeClr val="accent1"/>
                </a:solidFill>
                <a:latin typeface="SRH Headline" panose="020B0603020204020204" pitchFamily="34" charset="0"/>
                <a:ea typeface="Inter" panose="02000503000000020004" pitchFamily="2" charset="0"/>
                <a:cs typeface="+mn-cs"/>
              </a:rPr>
              <a:t>Bild ändern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de-DE" sz="800" b="0" i="0" kern="0" noProof="0">
                <a:solidFill>
                  <a:schemeClr val="tx1"/>
                </a:solidFill>
                <a:latin typeface="SRH Text" panose="020B0503020204020204" pitchFamily="34" charset="0"/>
                <a:ea typeface="Inter" panose="02000503000000020004" pitchFamily="2" charset="0"/>
                <a:cs typeface="+mn-cs"/>
              </a:rPr>
              <a:t>Über Rechtsklick </a:t>
            </a:r>
            <a:r>
              <a:rPr lang="de-DE" sz="800" b="0" i="0" kern="0" noProof="0">
                <a:solidFill>
                  <a:schemeClr val="tx1"/>
                </a:solidFill>
                <a:latin typeface="SRH Text" panose="020B0503020204020204" pitchFamily="34" charset="0"/>
                <a:ea typeface="Inter" panose="02000503000000020004" pitchFamily="2" charset="0"/>
                <a:cs typeface="+mn-cs"/>
                <a:sym typeface="Wingdings" pitchFamily="2" charset="2"/>
              </a:rPr>
              <a:t> Bild ändern </a:t>
            </a:r>
            <a:br>
              <a:rPr lang="de-DE" sz="800" b="0" i="0" kern="0" noProof="0">
                <a:solidFill>
                  <a:schemeClr val="tx1"/>
                </a:solidFill>
                <a:latin typeface="SRH Text" panose="020B0503020204020204" pitchFamily="34" charset="0"/>
                <a:ea typeface="Inter" panose="02000503000000020004" pitchFamily="2" charset="0"/>
                <a:cs typeface="+mn-cs"/>
                <a:sym typeface="Wingdings" pitchFamily="2" charset="2"/>
              </a:rPr>
            </a:br>
            <a:r>
              <a:rPr lang="de-DE" sz="800" b="0" i="0" kern="0" noProof="0">
                <a:solidFill>
                  <a:schemeClr val="tx1"/>
                </a:solidFill>
                <a:latin typeface="SRH Text" panose="020B0503020204020204" pitchFamily="34" charset="0"/>
                <a:ea typeface="Inter" panose="02000503000000020004" pitchFamily="2" charset="0"/>
                <a:cs typeface="+mn-cs"/>
                <a:sym typeface="Wingdings" pitchFamily="2" charset="2"/>
              </a:rPr>
              <a:t>können bestehende Bilder </a:t>
            </a:r>
            <a:br>
              <a:rPr lang="de-DE" sz="800" b="0" i="0" kern="0" noProof="0">
                <a:solidFill>
                  <a:schemeClr val="tx1"/>
                </a:solidFill>
                <a:latin typeface="SRH Text" panose="020B0503020204020204" pitchFamily="34" charset="0"/>
                <a:ea typeface="Inter" panose="02000503000000020004" pitchFamily="2" charset="0"/>
                <a:cs typeface="+mn-cs"/>
                <a:sym typeface="Wingdings" pitchFamily="2" charset="2"/>
              </a:rPr>
            </a:br>
            <a:r>
              <a:rPr lang="de-DE" sz="800" b="0" i="0" kern="0" noProof="0">
                <a:solidFill>
                  <a:schemeClr val="tx1"/>
                </a:solidFill>
                <a:latin typeface="SRH Text" panose="020B0503020204020204" pitchFamily="34" charset="0"/>
                <a:ea typeface="Inter" panose="02000503000000020004" pitchFamily="2" charset="0"/>
                <a:cs typeface="+mn-cs"/>
                <a:sym typeface="Wingdings" pitchFamily="2" charset="2"/>
              </a:rPr>
              <a:t>ausgetauscht werden.</a:t>
            </a:r>
            <a:endParaRPr lang="de-DE" sz="800" b="0" i="0" kern="0" noProof="0">
              <a:solidFill>
                <a:schemeClr val="tx1"/>
              </a:solidFill>
              <a:latin typeface="SRH Text" panose="020B0503020204020204" pitchFamily="34" charset="0"/>
              <a:ea typeface="Inter" panose="02000503000000020004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556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ntakt_2Pers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F501056-3703-367C-2E3A-9467ED5F1679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2240596" y="2047132"/>
            <a:ext cx="2404288" cy="240428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     </a:t>
            </a:r>
          </a:p>
        </p:txBody>
      </p:sp>
      <p:sp>
        <p:nvSpPr>
          <p:cNvPr id="29" name="Logo-Fragment">
            <a:extLst>
              <a:ext uri="{FF2B5EF4-FFF2-40B4-BE49-F238E27FC236}">
                <a16:creationId xmlns:a16="http://schemas.microsoft.com/office/drawing/2014/main" id="{4E1C69AA-DE75-47AF-A9EE-1D16FC11535A}"/>
              </a:ext>
            </a:extLst>
          </p:cNvPr>
          <p:cNvSpPr/>
          <p:nvPr/>
        </p:nvSpPr>
        <p:spPr>
          <a:xfrm>
            <a:off x="8202787" y="2802039"/>
            <a:ext cx="3989213" cy="4055962"/>
          </a:xfrm>
          <a:custGeom>
            <a:avLst/>
            <a:gdLst>
              <a:gd name="connsiteX0" fmla="*/ 3989213 w 3989213"/>
              <a:gd name="connsiteY0" fmla="*/ 0 h 4055962"/>
              <a:gd name="connsiteX1" fmla="*/ 3989213 w 3989213"/>
              <a:gd name="connsiteY1" fmla="*/ 2389338 h 4055962"/>
              <a:gd name="connsiteX2" fmla="*/ 3858525 w 3989213"/>
              <a:gd name="connsiteY2" fmla="*/ 2411278 h 4055962"/>
              <a:gd name="connsiteX3" fmla="*/ 2529280 w 3989213"/>
              <a:gd name="connsiteY3" fmla="*/ 3871987 h 4055962"/>
              <a:gd name="connsiteX4" fmla="*/ 2507974 w 3989213"/>
              <a:gd name="connsiteY4" fmla="*/ 4055962 h 4055962"/>
              <a:gd name="connsiteX5" fmla="*/ 0 w 3989213"/>
              <a:gd name="connsiteY5" fmla="*/ 4055962 h 4055962"/>
              <a:gd name="connsiteX6" fmla="*/ 22942 w 3989213"/>
              <a:gd name="connsiteY6" fmla="*/ 3789041 h 4055962"/>
              <a:gd name="connsiteX7" fmla="*/ 3885074 w 3989213"/>
              <a:gd name="connsiteY7" fmla="*/ 4662 h 4055962"/>
              <a:gd name="connsiteX8" fmla="*/ 3957883 w 3989213"/>
              <a:gd name="connsiteY8" fmla="*/ 933 h 40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9213" h="4055962">
                <a:moveTo>
                  <a:pt x="3989213" y="0"/>
                </a:moveTo>
                <a:lnTo>
                  <a:pt x="3989213" y="2389338"/>
                </a:lnTo>
                <a:lnTo>
                  <a:pt x="3858525" y="2411278"/>
                </a:lnTo>
                <a:cubicBezTo>
                  <a:pt x="2993398" y="2575443"/>
                  <a:pt x="2647939" y="3036171"/>
                  <a:pt x="2529280" y="3871987"/>
                </a:cubicBezTo>
                <a:lnTo>
                  <a:pt x="2507974" y="4055962"/>
                </a:lnTo>
                <a:lnTo>
                  <a:pt x="0" y="4055962"/>
                </a:lnTo>
                <a:lnTo>
                  <a:pt x="22942" y="3789041"/>
                </a:lnTo>
                <a:cubicBezTo>
                  <a:pt x="290736" y="1521935"/>
                  <a:pt x="1510333" y="126899"/>
                  <a:pt x="3885074" y="4662"/>
                </a:cubicBezTo>
                <a:cubicBezTo>
                  <a:pt x="3906982" y="3233"/>
                  <a:pt x="3931449" y="1983"/>
                  <a:pt x="3957883" y="933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b="0" i="0">
              <a:latin typeface="SRH Text" panose="020B050302020402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1A042D-D00A-488B-B800-3BB127968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D0E7-B316-4A70-93C2-BB6FC8D2D344}" type="datetime1">
              <a:rPr lang="de-DE" smtClean="0"/>
              <a:t>13.07.2026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B713B8-12EB-4C04-9B73-0F40C278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SRH Fernhochschule  –  The Mobile University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CB8D8A-0190-4905-BE9D-E7A8085E0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144D-941B-4DFC-AF5F-0416193D12EC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A1E0345-F926-FFBE-ECCC-1C4A2F2D3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8969"/>
            <a:ext cx="9157663" cy="83509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5" name="Bildplatzhalter 10">
            <a:extLst>
              <a:ext uri="{FF2B5EF4-FFF2-40B4-BE49-F238E27FC236}">
                <a16:creationId xmlns:a16="http://schemas.microsoft.com/office/drawing/2014/main" id="{00582BED-966A-123E-4CC2-5F17005B5C21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2313478" y="2120015"/>
            <a:ext cx="2258524" cy="225852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30F2E59D-C5E6-CEFD-752F-EB899459BAE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6491049" y="2047132"/>
            <a:ext cx="2404288" cy="240428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     </a:t>
            </a:r>
          </a:p>
        </p:txBody>
      </p:sp>
      <p:sp>
        <p:nvSpPr>
          <p:cNvPr id="17" name="Bildplatzhalter 10">
            <a:extLst>
              <a:ext uri="{FF2B5EF4-FFF2-40B4-BE49-F238E27FC236}">
                <a16:creationId xmlns:a16="http://schemas.microsoft.com/office/drawing/2014/main" id="{4B14CF33-8757-6BDC-6ABE-C39B9C5609F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563931" y="2120015"/>
            <a:ext cx="2258524" cy="225852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C3CDEE1-E333-053C-4725-4B4BE93923B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240596" y="4752471"/>
            <a:ext cx="3695700" cy="116522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SRH Headline" panose="020B0603020204020204" pitchFamily="34" charset="0"/>
                <a:ea typeface="SRH Headline" panose="020B0603020204020204" pitchFamily="34" charset="0"/>
                <a:cs typeface="SRH Headline" panose="020B0603020204020204" pitchFamily="34" charset="0"/>
              </a:defRPr>
            </a:lvl1pPr>
            <a:lvl2pPr marL="0" indent="0">
              <a:spcBef>
                <a:spcPts val="6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None/>
              <a:defRPr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1" name="Textplatzhalter 9">
            <a:extLst>
              <a:ext uri="{FF2B5EF4-FFF2-40B4-BE49-F238E27FC236}">
                <a16:creationId xmlns:a16="http://schemas.microsoft.com/office/drawing/2014/main" id="{A4105247-E878-B53B-6C69-745CCB9442E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491049" y="4752471"/>
            <a:ext cx="3695700" cy="1165225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SRH Headline" panose="020B0603020204020204" pitchFamily="34" charset="0"/>
                <a:ea typeface="SRH Headline" panose="020B0603020204020204" pitchFamily="34" charset="0"/>
                <a:cs typeface="SRH Headline" panose="020B0603020204020204" pitchFamily="34" charset="0"/>
              </a:defRPr>
            </a:lvl1pPr>
            <a:lvl2pPr marL="0" indent="0">
              <a:spcBef>
                <a:spcPts val="6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None/>
              <a:defRPr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481581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klär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B713B8-12EB-4C04-9B73-0F40C278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SRH Fernhochschule  –  The Mobile University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1A042D-D00A-488B-B800-3BB127968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9D8B-F915-4E46-933B-6DA08F90475C}" type="datetime1">
              <a:rPr lang="de-DE" smtClean="0"/>
              <a:t>13.07.2026</a:t>
            </a:fld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4DFD1758-9ABE-45E9-91FA-211A2F98942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863288" y="3908081"/>
            <a:ext cx="436474" cy="43647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EF65095-6928-448F-8472-1ACF062A08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423" y="2519563"/>
            <a:ext cx="346204" cy="34620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C681E69-E5FF-4E69-AA3B-0ED35B00935A}"/>
              </a:ext>
            </a:extLst>
          </p:cNvPr>
          <p:cNvSpPr txBox="1"/>
          <p:nvPr userDrawn="1"/>
        </p:nvSpPr>
        <p:spPr>
          <a:xfrm>
            <a:off x="358775" y="1727200"/>
            <a:ext cx="10504513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800" b="0" i="0">
                <a:effectLst/>
                <a:latin typeface="SRH Text" panose="020B0503020204020204" pitchFamily="34" charset="0"/>
              </a:rPr>
              <a:t>Liebe Kolleginnen und Kollegen, </a:t>
            </a:r>
          </a:p>
          <a:p>
            <a:endParaRPr lang="de-DE" sz="1800" b="0" i="0">
              <a:effectLst/>
              <a:latin typeface="SRH Text" panose="020B0503020204020204" pitchFamily="34" charset="0"/>
            </a:endParaRPr>
          </a:p>
          <a:p>
            <a:r>
              <a:rPr lang="de-DE" sz="1800" b="0" i="0">
                <a:effectLst/>
                <a:latin typeface="SRH Text" panose="020B0503020204020204" pitchFamily="34" charset="0"/>
              </a:rPr>
              <a:t>willkommen im Masterfoliensatz. D</a:t>
            </a:r>
            <a:r>
              <a:rPr lang="de-DE" sz="1800">
                <a:effectLst/>
                <a:latin typeface="SRH Text" panose="020B0503020204020204" pitchFamily="34" charset="0"/>
              </a:rPr>
              <a:t>ieser wird vom Marketing Team „Brand Management“ </a:t>
            </a:r>
            <a:br>
              <a:rPr lang="de-DE" sz="1800">
                <a:effectLst/>
                <a:latin typeface="SRH Text" panose="020B0503020204020204" pitchFamily="34" charset="0"/>
              </a:rPr>
            </a:br>
            <a:r>
              <a:rPr lang="de-DE" sz="1800">
                <a:effectLst/>
                <a:latin typeface="SRH Text" panose="020B0503020204020204" pitchFamily="34" charset="0"/>
              </a:rPr>
              <a:t>erstellt und aktualisiert. </a:t>
            </a:r>
            <a:r>
              <a:rPr lang="de-DE" sz="1800" b="0" i="0">
                <a:effectLst/>
                <a:latin typeface="SRH Text" panose="020B0503020204020204" pitchFamily="34" charset="0"/>
              </a:rPr>
              <a:t>Legen Sie diesen bitte nicht dauerhaft als Vorlage auf Ihrem PC ab, </a:t>
            </a:r>
            <a:br>
              <a:rPr lang="de-DE" sz="1800" b="0" i="0">
                <a:effectLst/>
                <a:latin typeface="SRH Text" panose="020B0503020204020204" pitchFamily="34" charset="0"/>
              </a:rPr>
            </a:br>
            <a:r>
              <a:rPr lang="de-DE" sz="1800" b="0" i="0">
                <a:effectLst/>
                <a:latin typeface="SRH Text" panose="020B0503020204020204" pitchFamily="34" charset="0"/>
              </a:rPr>
              <a:t>sondern laden Sie ihn bei erneutem Bedarf </a:t>
            </a:r>
            <a:r>
              <a:rPr lang="de-DE">
                <a:latin typeface="SRH Text" panose="020B0503020204020204" pitchFamily="34" charset="0"/>
              </a:rPr>
              <a:t>aus dem </a:t>
            </a:r>
            <a:r>
              <a:rPr lang="de-DE" sz="1800">
                <a:solidFill>
                  <a:schemeClr val="accent1"/>
                </a:solidFill>
                <a:effectLst/>
                <a:latin typeface="SRH Text" panose="020B05030202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 Dashboard</a:t>
            </a:r>
            <a:r>
              <a:rPr lang="de-DE" sz="1800">
                <a:solidFill>
                  <a:schemeClr val="accent1"/>
                </a:solidFill>
                <a:effectLst/>
                <a:latin typeface="SRH Text" panose="020B0503020204020204" pitchFamily="34" charset="0"/>
              </a:rPr>
              <a:t> </a:t>
            </a:r>
            <a:r>
              <a:rPr lang="de-DE" sz="1800">
                <a:effectLst/>
                <a:latin typeface="SRH Text" panose="020B0503020204020204" pitchFamily="34" charset="0"/>
              </a:rPr>
              <a:t>herunter</a:t>
            </a:r>
            <a:r>
              <a:rPr lang="de-DE" sz="1800" b="0" i="0">
                <a:effectLst/>
                <a:latin typeface="SRH Text" panose="020B0503020204020204" pitchFamily="34" charset="0"/>
              </a:rPr>
              <a:t>, da der </a:t>
            </a:r>
            <a:br>
              <a:rPr lang="de-DE" sz="1800" b="0" i="0">
                <a:effectLst/>
                <a:latin typeface="SRH Text" panose="020B0503020204020204" pitchFamily="34" charset="0"/>
              </a:rPr>
            </a:br>
            <a:r>
              <a:rPr lang="de-DE" sz="1800" b="0" i="0">
                <a:effectLst/>
                <a:latin typeface="SRH Text" panose="020B0503020204020204" pitchFamily="34" charset="0"/>
              </a:rPr>
              <a:t>Foliensatz regelmäßig aktualisiert wird. </a:t>
            </a:r>
          </a:p>
          <a:p>
            <a:pPr algn="l" rtl="0" fontAlgn="base">
              <a:buFont typeface="+mj-lt"/>
              <a:buNone/>
            </a:pPr>
            <a:endParaRPr lang="de-DE" sz="1800" b="0" i="0">
              <a:effectLst/>
              <a:latin typeface="SRH Text" panose="020B0503020204020204" pitchFamily="34" charset="0"/>
            </a:endParaRPr>
          </a:p>
          <a:p>
            <a:pPr algn="l" rtl="0" fontAlgn="base">
              <a:buFont typeface="+mj-lt"/>
              <a:buNone/>
            </a:pPr>
            <a:r>
              <a:rPr lang="de-DE" sz="1800" b="0">
                <a:latin typeface="SRH Text"/>
                <a:ea typeface="SRH Text"/>
                <a:cs typeface="SRH Text"/>
              </a:rPr>
              <a:t>Dieses Dokument dient Ihnen als Folienvorlage für die Erstellung Ihrer Präsentation. </a:t>
            </a:r>
            <a:br>
              <a:rPr lang="de-DE" sz="1800" b="0">
                <a:latin typeface="SRH Text"/>
                <a:ea typeface="SRH Text"/>
                <a:cs typeface="SRH Text"/>
              </a:rPr>
            </a:br>
            <a:r>
              <a:rPr lang="de-DE" sz="1800" b="0">
                <a:latin typeface="SRH Text"/>
                <a:ea typeface="SRH Text"/>
                <a:cs typeface="SRH Text"/>
              </a:rPr>
              <a:t>Anhand einiger Beispiele geben wir Ihnen im Folgenden einen Überblick der möglichen </a:t>
            </a:r>
            <a:br>
              <a:rPr lang="de-DE" sz="1800" b="0">
                <a:latin typeface="SRH Text"/>
                <a:ea typeface="SRH Text"/>
                <a:cs typeface="SRH Text"/>
              </a:rPr>
            </a:br>
            <a:r>
              <a:rPr lang="de-DE" sz="1800" b="0">
                <a:latin typeface="SRH Text"/>
                <a:ea typeface="SRH Text"/>
                <a:cs typeface="SRH Text"/>
              </a:rPr>
              <a:t>Layouts und Tipps, die Ihnen bei der Befüllung des Foliensatzes behilflich sein sollen. </a:t>
            </a:r>
            <a:endParaRPr lang="de-DE" sz="1800" b="0" i="0">
              <a:effectLst/>
              <a:latin typeface="SRH Text" panose="020B0503020204020204" pitchFamily="34" charset="0"/>
            </a:endParaRPr>
          </a:p>
          <a:p>
            <a:r>
              <a:rPr lang="de-DE" sz="1800" b="0" i="0">
                <a:effectLst/>
                <a:latin typeface="SRH Text" panose="020B0503020204020204" pitchFamily="34" charset="0"/>
              </a:rPr>
              <a:t> </a:t>
            </a:r>
          </a:p>
          <a:p>
            <a:pPr algn="l"/>
            <a:endParaRPr lang="de-DE" err="1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6B8B151-E804-4C06-90DF-89F62EE1A065}"/>
              </a:ext>
            </a:extLst>
          </p:cNvPr>
          <p:cNvSpPr txBox="1"/>
          <p:nvPr userDrawn="1"/>
        </p:nvSpPr>
        <p:spPr>
          <a:xfrm>
            <a:off x="358775" y="738908"/>
            <a:ext cx="622531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000" b="1">
                <a:latin typeface="+mj-lt"/>
              </a:rPr>
              <a:t>Einführung für Sie als </a:t>
            </a:r>
            <a:r>
              <a:rPr lang="de-DE" sz="3000" b="1" err="1">
                <a:latin typeface="+mj-lt"/>
              </a:rPr>
              <a:t>Ersteller:in</a:t>
            </a:r>
            <a:endParaRPr lang="de-DE" sz="3000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7774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rklär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B713B8-12EB-4C04-9B73-0F40C278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SRH Fernhochschule  –  The Mobile University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1A042D-D00A-488B-B800-3BB127968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4F64F-5609-4E02-BC5C-53C5A2CA22A8}" type="datetime1">
              <a:rPr lang="de-DE" smtClean="0"/>
              <a:t>13.07.2026</a:t>
            </a:fld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7316733-BC41-4DC9-9607-89A107F9F851}"/>
              </a:ext>
            </a:extLst>
          </p:cNvPr>
          <p:cNvSpPr txBox="1"/>
          <p:nvPr userDrawn="1"/>
        </p:nvSpPr>
        <p:spPr>
          <a:xfrm>
            <a:off x="5636518" y="1755219"/>
            <a:ext cx="3739558" cy="16537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l" defTabSz="914400" rtl="0" eaLnBrk="1" latinLnBrk="0" hangingPunct="1">
              <a:lnSpc>
                <a:spcPct val="90000"/>
              </a:lnSpc>
              <a:spcBef>
                <a:spcPts val="472"/>
              </a:spcBef>
              <a:spcAft>
                <a:spcPts val="283"/>
              </a:spcAft>
              <a:buClr>
                <a:schemeClr val="accent1"/>
              </a:buClr>
            </a:pPr>
            <a:r>
              <a:rPr lang="de-DE" sz="1600" b="1" i="0" kern="0" noProof="0">
                <a:solidFill>
                  <a:schemeClr val="accent1"/>
                </a:solidFill>
                <a:latin typeface="SRH Headline" panose="020B0603020204020204" pitchFamily="34" charset="0"/>
                <a:ea typeface="Inter" panose="02000503000000020004" pitchFamily="2" charset="0"/>
                <a:cs typeface="+mn-cs"/>
              </a:rPr>
              <a:t>Textformatierung mit Ebenen</a:t>
            </a:r>
          </a:p>
          <a:p>
            <a:pPr marL="0" algn="l" defTabSz="914400" rtl="0" eaLnBrk="1" latinLnBrk="0" hangingPunct="1">
              <a:lnSpc>
                <a:spcPct val="90000"/>
              </a:lnSpc>
              <a:spcBef>
                <a:spcPts val="472"/>
              </a:spcBef>
              <a:spcAft>
                <a:spcPts val="283"/>
              </a:spcAft>
              <a:buClr>
                <a:schemeClr val="accent1"/>
              </a:buClr>
            </a:pPr>
            <a:r>
              <a:rPr lang="de-DE" sz="1600" b="0" i="0" kern="0" noProof="0">
                <a:solidFill>
                  <a:schemeClr val="tx1"/>
                </a:solidFill>
                <a:latin typeface="SRH Text" panose="020B0503020204020204" pitchFamily="34" charset="0"/>
                <a:ea typeface="Inter" panose="02000503000000020004" pitchFamily="2" charset="0"/>
                <a:cs typeface="+mn-cs"/>
              </a:rPr>
              <a:t>Textformierung kann geändert werden über den Button Start </a:t>
            </a:r>
            <a:br>
              <a:rPr lang="de-DE" sz="1600" b="0" i="0" kern="0" noProof="0">
                <a:solidFill>
                  <a:schemeClr val="tx1"/>
                </a:solidFill>
                <a:latin typeface="SRH Text" panose="020B0503020204020204" pitchFamily="34" charset="0"/>
                <a:ea typeface="Inter" panose="02000503000000020004" pitchFamily="2" charset="0"/>
                <a:cs typeface="+mn-cs"/>
              </a:rPr>
            </a:br>
            <a:r>
              <a:rPr lang="de-DE" sz="1600" b="0" i="0" kern="0" noProof="0">
                <a:solidFill>
                  <a:schemeClr val="tx1"/>
                </a:solidFill>
                <a:latin typeface="SRH Text" panose="020B0503020204020204" pitchFamily="34" charset="0"/>
                <a:ea typeface="Inter" panose="02000503000000020004" pitchFamily="2" charset="0"/>
                <a:cs typeface="+mn-cs"/>
                <a:sym typeface="Wingdings" pitchFamily="2" charset="2"/>
              </a:rPr>
              <a:t> Einzug vergrößern bzw. verringern. Somit kann man z.B. einen Bulletpoint erzeugen oder auf Ebene 4 die Textboxheadline auswählen.</a:t>
            </a:r>
            <a:endParaRPr lang="de-DE" sz="1600" b="0" i="0" kern="0" noProof="0">
              <a:solidFill>
                <a:schemeClr val="tx1"/>
              </a:solidFill>
              <a:latin typeface="SRH Text" panose="020B0503020204020204" pitchFamily="34" charset="0"/>
              <a:ea typeface="Inter" panose="02000503000000020004" pitchFamily="2" charset="0"/>
              <a:cs typeface="+mn-cs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E906AD26-DCE6-410E-A71B-051DF8E5C3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7063" y="2628968"/>
            <a:ext cx="1673177" cy="690067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0E3349C8-B7D0-41F7-A4FC-9A539E12478A}"/>
              </a:ext>
            </a:extLst>
          </p:cNvPr>
          <p:cNvSpPr txBox="1"/>
          <p:nvPr userDrawn="1"/>
        </p:nvSpPr>
        <p:spPr>
          <a:xfrm>
            <a:off x="358775" y="1707276"/>
            <a:ext cx="4165600" cy="2642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  <a:spcBef>
                <a:spcPts val="472"/>
              </a:spcBef>
              <a:spcAft>
                <a:spcPts val="283"/>
              </a:spcAft>
              <a:buClr>
                <a:schemeClr val="accent1"/>
              </a:buClr>
            </a:pPr>
            <a:r>
              <a:rPr lang="de-DE" sz="1600" b="1" i="0" kern="0" noProof="0">
                <a:solidFill>
                  <a:schemeClr val="accent1"/>
                </a:solidFill>
                <a:latin typeface="SRH Headline" panose="020B0603020204020204" pitchFamily="34" charset="0"/>
                <a:ea typeface="Inter" panose="02000503000000020004" pitchFamily="2" charset="0"/>
              </a:rPr>
              <a:t>Folien aus anderen Präsentationen</a:t>
            </a:r>
          </a:p>
          <a:p>
            <a:pPr algn="l">
              <a:lnSpc>
                <a:spcPct val="90000"/>
              </a:lnSpc>
              <a:spcBef>
                <a:spcPts val="472"/>
              </a:spcBef>
              <a:spcAft>
                <a:spcPts val="283"/>
              </a:spcAft>
              <a:buClr>
                <a:schemeClr val="accent1"/>
              </a:buClr>
            </a:pPr>
            <a:r>
              <a:rPr lang="de-DE" sz="1600" b="0" i="0" kern="0" noProof="0">
                <a:solidFill>
                  <a:schemeClr val="tx1"/>
                </a:solidFill>
                <a:latin typeface="SRH Text" panose="020B0503020204020204" pitchFamily="34" charset="0"/>
                <a:ea typeface="Inter" panose="02000503000000020004" pitchFamily="2" charset="0"/>
              </a:rPr>
              <a:t>Wenn Sie Inhalte aus einer anderen Präsentation nutzen möchte, so fügen Sie bitte eine neue Folie ein, mit einem ähnlichen Layout und kopieren die Inhalte einzeln auf Ihre neue Folie. </a:t>
            </a:r>
          </a:p>
          <a:p>
            <a:pPr algn="l">
              <a:lnSpc>
                <a:spcPct val="90000"/>
              </a:lnSpc>
              <a:spcBef>
                <a:spcPts val="472"/>
              </a:spcBef>
              <a:spcAft>
                <a:spcPts val="283"/>
              </a:spcAft>
              <a:buClr>
                <a:schemeClr val="accent1"/>
              </a:buClr>
            </a:pPr>
            <a:r>
              <a:rPr lang="de-DE" sz="1600" b="0" i="0" kern="0" noProof="0">
                <a:solidFill>
                  <a:schemeClr val="accent1"/>
                </a:solidFill>
                <a:latin typeface="SRH Text" panose="020B0503020204020204" pitchFamily="34" charset="0"/>
                <a:ea typeface="Inter" panose="02000503000000020004" pitchFamily="2" charset="0"/>
              </a:rPr>
              <a:t>Bitte beachten Sie</a:t>
            </a:r>
            <a:r>
              <a:rPr lang="de-DE" sz="1600" b="0" i="0" kern="0" noProof="0">
                <a:solidFill>
                  <a:schemeClr val="tx1"/>
                </a:solidFill>
                <a:latin typeface="SRH Text" panose="020B0503020204020204" pitchFamily="34" charset="0"/>
                <a:ea typeface="Inter" panose="02000503000000020004" pitchFamily="2" charset="0"/>
              </a:rPr>
              <a:t>, dass wenn Sie die gesamte Folie kopieren und einfügen, der zugrundliegende Master mitgenommen wird und dadurch Fehler in Ihrer Präsentation entstehen können.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35DD08C7-C912-4A8E-9105-B371011EDF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3" t="70916" r="81917" b="26790"/>
          <a:stretch/>
        </p:blipFill>
        <p:spPr>
          <a:xfrm>
            <a:off x="358775" y="4541856"/>
            <a:ext cx="740749" cy="273355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7D836B3-E1C2-4298-8A70-810415CC7F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7" y="4832394"/>
            <a:ext cx="1009806" cy="569163"/>
          </a:xfrm>
          <a:prstGeom prst="roundRect">
            <a:avLst>
              <a:gd name="adj" fmla="val 8024"/>
            </a:avLst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D79AA178-EC2F-4D66-A497-34761F0EA632}"/>
              </a:ext>
            </a:extLst>
          </p:cNvPr>
          <p:cNvSpPr txBox="1"/>
          <p:nvPr userDrawn="1"/>
        </p:nvSpPr>
        <p:spPr>
          <a:xfrm>
            <a:off x="374303" y="5441381"/>
            <a:ext cx="1381569" cy="153040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</p:spPr>
        <p:txBody>
          <a:bodyPr wrap="square" lIns="7200" tIns="7200" rIns="7200" bIns="7200" rtlCol="0" anchor="ctr">
            <a:spAutoFit/>
          </a:bodyPr>
          <a:lstStyle/>
          <a:p>
            <a:pPr algn="ctr"/>
            <a:r>
              <a:rPr lang="de-DE" sz="900"/>
              <a:t>Zieldesign verwenden (Z)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4CED046-3810-4C7F-8646-AC6479D483EE}"/>
              </a:ext>
            </a:extLst>
          </p:cNvPr>
          <p:cNvSpPr txBox="1"/>
          <p:nvPr userDrawn="1"/>
        </p:nvSpPr>
        <p:spPr>
          <a:xfrm>
            <a:off x="358775" y="747889"/>
            <a:ext cx="622531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000" b="1">
                <a:latin typeface="+mj-lt"/>
              </a:rPr>
              <a:t>Verwendungshinweise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5316908-D150-DDAA-8213-E699175F9B8E}"/>
              </a:ext>
            </a:extLst>
          </p:cNvPr>
          <p:cNvSpPr txBox="1"/>
          <p:nvPr userDrawn="1"/>
        </p:nvSpPr>
        <p:spPr>
          <a:xfrm>
            <a:off x="5636518" y="4022826"/>
            <a:ext cx="3739558" cy="16537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l" defTabSz="914400" rtl="0" eaLnBrk="1" latinLnBrk="0" hangingPunct="1">
              <a:lnSpc>
                <a:spcPct val="90000"/>
              </a:lnSpc>
              <a:spcBef>
                <a:spcPts val="472"/>
              </a:spcBef>
              <a:spcAft>
                <a:spcPts val="283"/>
              </a:spcAft>
              <a:buClr>
                <a:schemeClr val="accent1"/>
              </a:buClr>
            </a:pPr>
            <a:r>
              <a:rPr lang="de-DE" sz="1600" b="1" i="0" kern="0" noProof="0">
                <a:solidFill>
                  <a:schemeClr val="accent1"/>
                </a:solidFill>
                <a:latin typeface="SRH Headline" panose="020B0603020204020204" pitchFamily="34" charset="0"/>
                <a:ea typeface="Inter" panose="02000503000000020004" pitchFamily="2" charset="0"/>
                <a:cs typeface="+mn-cs"/>
              </a:rPr>
              <a:t>Neue Folien</a:t>
            </a:r>
          </a:p>
          <a:p>
            <a:pPr marL="0" algn="l" defTabSz="914400" rtl="0" eaLnBrk="1" latinLnBrk="0" hangingPunct="1">
              <a:lnSpc>
                <a:spcPct val="90000"/>
              </a:lnSpc>
              <a:spcBef>
                <a:spcPts val="472"/>
              </a:spcBef>
              <a:spcAft>
                <a:spcPts val="283"/>
              </a:spcAft>
              <a:buClr>
                <a:schemeClr val="accent1"/>
              </a:buClr>
            </a:pPr>
            <a:r>
              <a:rPr lang="de-DE" sz="1600" b="0" i="0" kern="0" noProof="0">
                <a:solidFill>
                  <a:schemeClr val="tx1"/>
                </a:solidFill>
                <a:latin typeface="SRH Text" panose="020B0503020204020204" pitchFamily="34" charset="0"/>
                <a:ea typeface="Inter" panose="02000503000000020004" pitchFamily="2" charset="0"/>
                <a:cs typeface="+mn-cs"/>
              </a:rPr>
              <a:t>Möchte Sie der Präsentation neue Folien hinzufügen, greifen Sie bitte auf die zur Verfügung gestellten Layouts zurück (Neue Folie).</a:t>
            </a:r>
            <a:br>
              <a:rPr lang="de-DE" sz="1600" b="0" i="0" kern="0" noProof="0">
                <a:solidFill>
                  <a:schemeClr val="tx1"/>
                </a:solidFill>
                <a:latin typeface="SRH Text" panose="020B0503020204020204" pitchFamily="34" charset="0"/>
                <a:ea typeface="Inter" panose="02000503000000020004" pitchFamily="2" charset="0"/>
                <a:cs typeface="+mn-cs"/>
              </a:rPr>
            </a:br>
            <a:r>
              <a:rPr lang="de-DE" sz="1600" b="0" i="0" kern="0" noProof="0">
                <a:solidFill>
                  <a:schemeClr val="tx1"/>
                </a:solidFill>
                <a:latin typeface="SRH Text" panose="020B0503020204020204" pitchFamily="34" charset="0"/>
                <a:ea typeface="Inter" panose="02000503000000020004" pitchFamily="2" charset="0"/>
                <a:cs typeface="+mn-cs"/>
              </a:rPr>
              <a:t>Um das Layout einer bestehenden Folie zu ändern, wählen Sie „Layout“.</a:t>
            </a:r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93F4D934-3B29-179B-9758-B6F4B4C0CB27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845813863"/>
              </p:ext>
            </p:extLst>
          </p:nvPr>
        </p:nvGraphicFramePr>
        <p:xfrm>
          <a:off x="9517063" y="4090737"/>
          <a:ext cx="1295978" cy="1867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704680" imgH="3898080" progId="">
                  <p:embed/>
                </p:oleObj>
              </mc:Choice>
              <mc:Fallback>
                <p:oleObj r:id="rId5" imgW="2704680" imgH="3898080" progId="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93F4D934-3B29-179B-9758-B6F4B4C0CB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17063" y="4090737"/>
                        <a:ext cx="1295978" cy="1867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65505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iengang auf einen Bli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3A9C1EFE-2901-4775-9510-C6FA2C3593BC}"/>
              </a:ext>
            </a:extLst>
          </p:cNvPr>
          <p:cNvGrpSpPr/>
          <p:nvPr userDrawn="1"/>
        </p:nvGrpSpPr>
        <p:grpSpPr>
          <a:xfrm>
            <a:off x="6216343" y="1727200"/>
            <a:ext cx="5625569" cy="4230688"/>
            <a:chOff x="362408" y="1607345"/>
            <a:chExt cx="11471638" cy="4676774"/>
          </a:xfrm>
        </p:grpSpPr>
        <p:sp>
          <p:nvSpPr>
            <p:cNvPr id="39" name="Rechteck: abgerundete Ecken 3">
              <a:extLst>
                <a:ext uri="{FF2B5EF4-FFF2-40B4-BE49-F238E27FC236}">
                  <a16:creationId xmlns:a16="http://schemas.microsoft.com/office/drawing/2014/main" id="{61BF3ED8-9E60-A062-87AB-9581DDF0F52E}"/>
                </a:ext>
              </a:extLst>
            </p:cNvPr>
            <p:cNvSpPr/>
            <p:nvPr/>
          </p:nvSpPr>
          <p:spPr>
            <a:xfrm>
              <a:off x="362408" y="1607345"/>
              <a:ext cx="11471638" cy="4676774"/>
            </a:xfrm>
            <a:prstGeom prst="roundRect">
              <a:avLst>
                <a:gd name="adj" fmla="val 558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0" i="0">
                  <a:latin typeface="SRH Text" panose="020B0503020204020204" pitchFamily="34" charset="0"/>
                </a:rPr>
                <a:t>  </a:t>
              </a:r>
            </a:p>
          </p:txBody>
        </p: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C06866C2-34E6-7CC9-D700-BD5346B80301}"/>
                </a:ext>
              </a:extLst>
            </p:cNvPr>
            <p:cNvSpPr/>
            <p:nvPr/>
          </p:nvSpPr>
          <p:spPr>
            <a:xfrm>
              <a:off x="10868309" y="5957889"/>
              <a:ext cx="965737" cy="3262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0" i="0">
                <a:latin typeface="SRH Text" panose="020B0503020204020204" pitchFamily="34" charset="0"/>
              </a:endParaRPr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840C2708-5BE3-1B5B-21A2-32A43DCF3BC6}"/>
              </a:ext>
            </a:extLst>
          </p:cNvPr>
          <p:cNvGrpSpPr/>
          <p:nvPr userDrawn="1"/>
        </p:nvGrpSpPr>
        <p:grpSpPr>
          <a:xfrm>
            <a:off x="361181" y="1727200"/>
            <a:ext cx="5625569" cy="4230688"/>
            <a:chOff x="362408" y="1607345"/>
            <a:chExt cx="11471638" cy="4676774"/>
          </a:xfrm>
        </p:grpSpPr>
        <p:sp>
          <p:nvSpPr>
            <p:cNvPr id="36" name="Rechteck: abgerundete Ecken 3">
              <a:extLst>
                <a:ext uri="{FF2B5EF4-FFF2-40B4-BE49-F238E27FC236}">
                  <a16:creationId xmlns:a16="http://schemas.microsoft.com/office/drawing/2014/main" id="{D3582BF5-5786-6E5B-CAC0-23FECB25BA9B}"/>
                </a:ext>
              </a:extLst>
            </p:cNvPr>
            <p:cNvSpPr/>
            <p:nvPr/>
          </p:nvSpPr>
          <p:spPr>
            <a:xfrm>
              <a:off x="362408" y="1607345"/>
              <a:ext cx="11471638" cy="4676774"/>
            </a:xfrm>
            <a:prstGeom prst="roundRect">
              <a:avLst>
                <a:gd name="adj" fmla="val 558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0" i="0">
                  <a:latin typeface="SRH Text" panose="020B0503020204020204" pitchFamily="34" charset="0"/>
                </a:rPr>
                <a:t>  </a:t>
              </a:r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E18393F9-6EA5-05D7-76A7-8AA3B385B351}"/>
                </a:ext>
              </a:extLst>
            </p:cNvPr>
            <p:cNvSpPr/>
            <p:nvPr/>
          </p:nvSpPr>
          <p:spPr>
            <a:xfrm>
              <a:off x="10868309" y="5957889"/>
              <a:ext cx="965737" cy="3262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0" i="0">
                <a:latin typeface="SRH Text" panose="020B0503020204020204" pitchFamily="34" charset="0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5000F0B-E229-41CB-A4F2-F8C9A6397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2F7646-8D03-45EC-8E97-CDD3EE9F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DEF6-7925-4F6D-97E9-EE2640C04948}" type="datetime1">
              <a:rPr lang="de-DE" smtClean="0"/>
              <a:t>13.07.2026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16804B-B392-4877-981F-8DAC2CB20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SRH Fernhochschule  –  The Mobile University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AD5931-23CA-4583-B798-7C917D232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144D-941B-4DFC-AF5F-0416193D12EC}" type="slidenum">
              <a:rPr lang="de-DE" smtClean="0"/>
              <a:t>‹Nr.›</a:t>
            </a:fld>
            <a:endParaRPr lang="de-DE"/>
          </a:p>
        </p:txBody>
      </p:sp>
      <p:sp>
        <p:nvSpPr>
          <p:cNvPr id="26" name="Textplatzhalter 22">
            <a:extLst>
              <a:ext uri="{FF2B5EF4-FFF2-40B4-BE49-F238E27FC236}">
                <a16:creationId xmlns:a16="http://schemas.microsoft.com/office/drawing/2014/main" id="{07336BD5-FA3F-CC30-DD73-44022A9E0BB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80314" y="2027031"/>
            <a:ext cx="5088836" cy="369790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800" b="1" i="0">
                <a:solidFill>
                  <a:schemeClr val="bg1"/>
                </a:solidFill>
                <a:latin typeface="SRH Headline" panose="020B0603020204020204" pitchFamily="34" charset="0"/>
                <a:ea typeface="SRH Headline" panose="020B0603020204020204" pitchFamily="34" charset="0"/>
                <a:cs typeface="SRH Headline" panose="020B0603020204020204" pitchFamily="34" charset="0"/>
              </a:defRPr>
            </a:lvl1pPr>
            <a:lvl2pPr marL="180000" indent="-1800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Symbol" pitchFamily="2" charset="2"/>
              <a:buChar char="-"/>
              <a:defRPr sz="1600">
                <a:solidFill>
                  <a:schemeClr val="bg1"/>
                </a:solidFill>
              </a:defRPr>
            </a:lvl2pPr>
            <a:lvl3pPr marL="360000" indent="-1800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Symbol" pitchFamily="2" charset="2"/>
              <a:buChar char="-"/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1" name="Tabellenplatzhalter 30">
            <a:extLst>
              <a:ext uri="{FF2B5EF4-FFF2-40B4-BE49-F238E27FC236}">
                <a16:creationId xmlns:a16="http://schemas.microsoft.com/office/drawing/2014/main" id="{3DCE3076-E119-903C-B6BE-FE8910A9B01A}"/>
              </a:ext>
            </a:extLst>
          </p:cNvPr>
          <p:cNvSpPr>
            <a:spLocks noGrp="1"/>
          </p:cNvSpPr>
          <p:nvPr>
            <p:ph type="tbl" sz="quarter" idx="21"/>
          </p:nvPr>
        </p:nvSpPr>
        <p:spPr>
          <a:xfrm>
            <a:off x="628956" y="2027031"/>
            <a:ext cx="5088836" cy="3697907"/>
          </a:xfrm>
          <a:custGeom>
            <a:avLst/>
            <a:gdLst>
              <a:gd name="connsiteX0" fmla="*/ 0 w 5088836"/>
              <a:gd name="connsiteY0" fmla="*/ 0 h 3697907"/>
              <a:gd name="connsiteX1" fmla="*/ 5088836 w 5088836"/>
              <a:gd name="connsiteY1" fmla="*/ 0 h 3697907"/>
              <a:gd name="connsiteX2" fmla="*/ 5088836 w 5088836"/>
              <a:gd name="connsiteY2" fmla="*/ 3697907 h 3697907"/>
              <a:gd name="connsiteX3" fmla="*/ 0 w 5088836"/>
              <a:gd name="connsiteY3" fmla="*/ 3697907 h 369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8836" h="3697907">
                <a:moveTo>
                  <a:pt x="0" y="0"/>
                </a:moveTo>
                <a:lnTo>
                  <a:pt x="5088836" y="0"/>
                </a:lnTo>
                <a:lnTo>
                  <a:pt x="5088836" y="3697907"/>
                </a:lnTo>
                <a:lnTo>
                  <a:pt x="0" y="369790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55277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udiengang auf einen Bli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3A9C1EFE-2901-4775-9510-C6FA2C3593BC}"/>
              </a:ext>
            </a:extLst>
          </p:cNvPr>
          <p:cNvGrpSpPr/>
          <p:nvPr userDrawn="1"/>
        </p:nvGrpSpPr>
        <p:grpSpPr>
          <a:xfrm>
            <a:off x="6216343" y="1727200"/>
            <a:ext cx="5625569" cy="4230688"/>
            <a:chOff x="362408" y="1607345"/>
            <a:chExt cx="11471638" cy="4676774"/>
          </a:xfrm>
        </p:grpSpPr>
        <p:sp>
          <p:nvSpPr>
            <p:cNvPr id="39" name="Rechteck: abgerundete Ecken 3">
              <a:extLst>
                <a:ext uri="{FF2B5EF4-FFF2-40B4-BE49-F238E27FC236}">
                  <a16:creationId xmlns:a16="http://schemas.microsoft.com/office/drawing/2014/main" id="{61BF3ED8-9E60-A062-87AB-9581DDF0F52E}"/>
                </a:ext>
              </a:extLst>
            </p:cNvPr>
            <p:cNvSpPr/>
            <p:nvPr/>
          </p:nvSpPr>
          <p:spPr>
            <a:xfrm>
              <a:off x="362408" y="1607345"/>
              <a:ext cx="11471638" cy="4676774"/>
            </a:xfrm>
            <a:prstGeom prst="roundRect">
              <a:avLst>
                <a:gd name="adj" fmla="val 558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0" i="0">
                  <a:latin typeface="SRH Text" panose="020B0503020204020204" pitchFamily="34" charset="0"/>
                </a:rPr>
                <a:t>  </a:t>
              </a:r>
            </a:p>
          </p:txBody>
        </p: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C06866C2-34E6-7CC9-D700-BD5346B80301}"/>
                </a:ext>
              </a:extLst>
            </p:cNvPr>
            <p:cNvSpPr/>
            <p:nvPr/>
          </p:nvSpPr>
          <p:spPr>
            <a:xfrm>
              <a:off x="10868309" y="5957889"/>
              <a:ext cx="965737" cy="3262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0" i="0">
                <a:latin typeface="SRH Text" panose="020B0503020204020204" pitchFamily="34" charset="0"/>
              </a:endParaRPr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840C2708-5BE3-1B5B-21A2-32A43DCF3BC6}"/>
              </a:ext>
            </a:extLst>
          </p:cNvPr>
          <p:cNvGrpSpPr/>
          <p:nvPr userDrawn="1"/>
        </p:nvGrpSpPr>
        <p:grpSpPr>
          <a:xfrm>
            <a:off x="361181" y="1727200"/>
            <a:ext cx="5625569" cy="4230688"/>
            <a:chOff x="362408" y="1607345"/>
            <a:chExt cx="11471638" cy="4676774"/>
          </a:xfrm>
        </p:grpSpPr>
        <p:sp>
          <p:nvSpPr>
            <p:cNvPr id="36" name="Rechteck: abgerundete Ecken 3">
              <a:extLst>
                <a:ext uri="{FF2B5EF4-FFF2-40B4-BE49-F238E27FC236}">
                  <a16:creationId xmlns:a16="http://schemas.microsoft.com/office/drawing/2014/main" id="{D3582BF5-5786-6E5B-CAC0-23FECB25BA9B}"/>
                </a:ext>
              </a:extLst>
            </p:cNvPr>
            <p:cNvSpPr/>
            <p:nvPr/>
          </p:nvSpPr>
          <p:spPr>
            <a:xfrm>
              <a:off x="362408" y="1607345"/>
              <a:ext cx="11471638" cy="4676774"/>
            </a:xfrm>
            <a:prstGeom prst="roundRect">
              <a:avLst>
                <a:gd name="adj" fmla="val 558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0" i="0">
                  <a:latin typeface="SRH Text" panose="020B0503020204020204" pitchFamily="34" charset="0"/>
                </a:rPr>
                <a:t>  </a:t>
              </a:r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E18393F9-6EA5-05D7-76A7-8AA3B385B351}"/>
                </a:ext>
              </a:extLst>
            </p:cNvPr>
            <p:cNvSpPr/>
            <p:nvPr/>
          </p:nvSpPr>
          <p:spPr>
            <a:xfrm>
              <a:off x="10868309" y="5957889"/>
              <a:ext cx="965737" cy="3262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0" i="0">
                <a:latin typeface="SRH Text" panose="020B0503020204020204" pitchFamily="34" charset="0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5000F0B-E229-41CB-A4F2-F8C9A6397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2F7646-8D03-45EC-8E97-CDD3EE9F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1F77-8A0C-4796-A814-62EA312E8C01}" type="datetime1">
              <a:rPr lang="de-DE" smtClean="0"/>
              <a:t>13.07.2026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16804B-B392-4877-981F-8DAC2CB20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SRH Fernhochschule  –  The Mobile University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AD5931-23CA-4583-B798-7C917D232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144D-941B-4DFC-AF5F-0416193D12EC}" type="slidenum">
              <a:rPr lang="de-DE" smtClean="0"/>
              <a:t>‹Nr.›</a:t>
            </a:fld>
            <a:endParaRPr lang="de-DE"/>
          </a:p>
        </p:txBody>
      </p:sp>
      <p:sp>
        <p:nvSpPr>
          <p:cNvPr id="26" name="Textplatzhalter 22">
            <a:extLst>
              <a:ext uri="{FF2B5EF4-FFF2-40B4-BE49-F238E27FC236}">
                <a16:creationId xmlns:a16="http://schemas.microsoft.com/office/drawing/2014/main" id="{07336BD5-FA3F-CC30-DD73-44022A9E0BB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80314" y="2027031"/>
            <a:ext cx="5088836" cy="369790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800" b="1">
                <a:solidFill>
                  <a:schemeClr val="bg1"/>
                </a:solidFill>
                <a:latin typeface="SRH Headline" panose="020B0603020204020204" pitchFamily="34" charset="0"/>
                <a:ea typeface="SRH Headline" panose="020B0603020204020204" pitchFamily="34" charset="0"/>
                <a:cs typeface="SRH Headline" panose="020B0603020204020204" pitchFamily="34" charset="0"/>
              </a:defRPr>
            </a:lvl1pPr>
            <a:lvl2pPr marL="180000" indent="-1800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Symbol" pitchFamily="2" charset="2"/>
              <a:buChar char="-"/>
              <a:defRPr sz="1600">
                <a:solidFill>
                  <a:schemeClr val="bg1"/>
                </a:solidFill>
              </a:defRPr>
            </a:lvl2pPr>
            <a:lvl3pPr marL="360000" indent="-1800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Symbol" pitchFamily="2" charset="2"/>
              <a:buChar char="-"/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1" name="Tabellenplatzhalter 30">
            <a:extLst>
              <a:ext uri="{FF2B5EF4-FFF2-40B4-BE49-F238E27FC236}">
                <a16:creationId xmlns:a16="http://schemas.microsoft.com/office/drawing/2014/main" id="{3DCE3076-E119-903C-B6BE-FE8910A9B01A}"/>
              </a:ext>
            </a:extLst>
          </p:cNvPr>
          <p:cNvSpPr>
            <a:spLocks noGrp="1"/>
          </p:cNvSpPr>
          <p:nvPr>
            <p:ph type="tbl" sz="quarter" idx="21"/>
          </p:nvPr>
        </p:nvSpPr>
        <p:spPr>
          <a:xfrm>
            <a:off x="628956" y="2027031"/>
            <a:ext cx="5088836" cy="3697907"/>
          </a:xfrm>
          <a:custGeom>
            <a:avLst/>
            <a:gdLst>
              <a:gd name="connsiteX0" fmla="*/ 0 w 5088836"/>
              <a:gd name="connsiteY0" fmla="*/ 0 h 3697907"/>
              <a:gd name="connsiteX1" fmla="*/ 5088836 w 5088836"/>
              <a:gd name="connsiteY1" fmla="*/ 0 h 3697907"/>
              <a:gd name="connsiteX2" fmla="*/ 5088836 w 5088836"/>
              <a:gd name="connsiteY2" fmla="*/ 3697907 h 3697907"/>
              <a:gd name="connsiteX3" fmla="*/ 0 w 5088836"/>
              <a:gd name="connsiteY3" fmla="*/ 3697907 h 369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8836" h="3697907">
                <a:moveTo>
                  <a:pt x="0" y="0"/>
                </a:moveTo>
                <a:lnTo>
                  <a:pt x="5088836" y="0"/>
                </a:lnTo>
                <a:lnTo>
                  <a:pt x="5088836" y="3697907"/>
                </a:lnTo>
                <a:lnTo>
                  <a:pt x="0" y="369790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347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Logo-Fragment">
            <a:extLst>
              <a:ext uri="{FF2B5EF4-FFF2-40B4-BE49-F238E27FC236}">
                <a16:creationId xmlns:a16="http://schemas.microsoft.com/office/drawing/2014/main" id="{4E1C69AA-DE75-47AF-A9EE-1D16FC11535A}"/>
              </a:ext>
            </a:extLst>
          </p:cNvPr>
          <p:cNvSpPr/>
          <p:nvPr userDrawn="1"/>
        </p:nvSpPr>
        <p:spPr>
          <a:xfrm>
            <a:off x="8202787" y="2802039"/>
            <a:ext cx="3989213" cy="4055962"/>
          </a:xfrm>
          <a:custGeom>
            <a:avLst/>
            <a:gdLst>
              <a:gd name="connsiteX0" fmla="*/ 3989213 w 3989213"/>
              <a:gd name="connsiteY0" fmla="*/ 0 h 4055962"/>
              <a:gd name="connsiteX1" fmla="*/ 3989213 w 3989213"/>
              <a:gd name="connsiteY1" fmla="*/ 2389338 h 4055962"/>
              <a:gd name="connsiteX2" fmla="*/ 3858525 w 3989213"/>
              <a:gd name="connsiteY2" fmla="*/ 2411278 h 4055962"/>
              <a:gd name="connsiteX3" fmla="*/ 2529280 w 3989213"/>
              <a:gd name="connsiteY3" fmla="*/ 3871987 h 4055962"/>
              <a:gd name="connsiteX4" fmla="*/ 2507974 w 3989213"/>
              <a:gd name="connsiteY4" fmla="*/ 4055962 h 4055962"/>
              <a:gd name="connsiteX5" fmla="*/ 0 w 3989213"/>
              <a:gd name="connsiteY5" fmla="*/ 4055962 h 4055962"/>
              <a:gd name="connsiteX6" fmla="*/ 22942 w 3989213"/>
              <a:gd name="connsiteY6" fmla="*/ 3789041 h 4055962"/>
              <a:gd name="connsiteX7" fmla="*/ 3885074 w 3989213"/>
              <a:gd name="connsiteY7" fmla="*/ 4662 h 4055962"/>
              <a:gd name="connsiteX8" fmla="*/ 3957883 w 3989213"/>
              <a:gd name="connsiteY8" fmla="*/ 933 h 40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9213" h="4055962">
                <a:moveTo>
                  <a:pt x="3989213" y="0"/>
                </a:moveTo>
                <a:lnTo>
                  <a:pt x="3989213" y="2389338"/>
                </a:lnTo>
                <a:lnTo>
                  <a:pt x="3858525" y="2411278"/>
                </a:lnTo>
                <a:cubicBezTo>
                  <a:pt x="2993398" y="2575443"/>
                  <a:pt x="2647939" y="3036171"/>
                  <a:pt x="2529280" y="3871987"/>
                </a:cubicBezTo>
                <a:lnTo>
                  <a:pt x="2507974" y="4055962"/>
                </a:lnTo>
                <a:lnTo>
                  <a:pt x="0" y="4055962"/>
                </a:lnTo>
                <a:lnTo>
                  <a:pt x="22942" y="3789041"/>
                </a:lnTo>
                <a:cubicBezTo>
                  <a:pt x="290736" y="1521935"/>
                  <a:pt x="1510333" y="126899"/>
                  <a:pt x="3885074" y="4662"/>
                </a:cubicBezTo>
                <a:cubicBezTo>
                  <a:pt x="3906982" y="3233"/>
                  <a:pt x="3931449" y="1983"/>
                  <a:pt x="3957883" y="933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b="0" i="0">
              <a:latin typeface="SRH Text" panose="020B0503020204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CB8D8A-0190-4905-BE9D-E7A8085E0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144D-941B-4DFC-AF5F-0416193D12EC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B713B8-12EB-4C04-9B73-0F40C278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SRH Fernhochschule  –  The Mobile University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1A042D-D00A-488B-B800-3BB127968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479D-686A-45DF-A433-6E4E8AFD48BD}" type="datetime1">
              <a:rPr lang="de-DE" smtClean="0"/>
              <a:t>13.07.2026</a:t>
            </a:fld>
            <a:endParaRPr lang="de-DE"/>
          </a:p>
        </p:txBody>
      </p:sp>
      <p:sp>
        <p:nvSpPr>
          <p:cNvPr id="79" name="Thema 5">
            <a:extLst>
              <a:ext uri="{FF2B5EF4-FFF2-40B4-BE49-F238E27FC236}">
                <a16:creationId xmlns:a16="http://schemas.microsoft.com/office/drawing/2014/main" id="{5676FF1B-A5EC-4512-842C-E5CA0050FD8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2641" y="4854251"/>
            <a:ext cx="8655021" cy="700642"/>
          </a:xfrm>
        </p:spPr>
        <p:txBody>
          <a:bodyPr/>
          <a:lstStyle>
            <a:lvl1pPr>
              <a:lnSpc>
                <a:spcPct val="94000"/>
              </a:lnSpc>
              <a:spcBef>
                <a:spcPts val="0"/>
              </a:spcBef>
              <a:tabLst/>
              <a:defRPr sz="2000" b="1">
                <a:solidFill>
                  <a:schemeClr val="accent1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defRPr>
            </a:lvl1pPr>
            <a:lvl2pPr marL="0" indent="0">
              <a:lnSpc>
                <a:spcPct val="94000"/>
              </a:lnSpc>
              <a:spcBef>
                <a:spcPts val="0"/>
              </a:spcBef>
              <a:buNone/>
              <a:tabLst/>
              <a:defRPr sz="2000" b="0">
                <a:solidFill>
                  <a:schemeClr val="tx1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defRPr>
            </a:lvl2pPr>
            <a:lvl3pPr marL="0" indent="0">
              <a:lnSpc>
                <a:spcPct val="94000"/>
              </a:lnSpc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Thema</a:t>
            </a:r>
          </a:p>
          <a:p>
            <a:pPr lvl="1"/>
            <a:r>
              <a:rPr lang="de-DE"/>
              <a:t>Beschreibung</a:t>
            </a:r>
          </a:p>
        </p:txBody>
      </p:sp>
      <p:sp>
        <p:nvSpPr>
          <p:cNvPr id="78" name="Zahl Thema 5">
            <a:extLst>
              <a:ext uri="{FF2B5EF4-FFF2-40B4-BE49-F238E27FC236}">
                <a16:creationId xmlns:a16="http://schemas.microsoft.com/office/drawing/2014/main" id="{A4D68514-EBB8-4602-81C1-9A5D352969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9400" y="4854251"/>
            <a:ext cx="425604" cy="700642"/>
          </a:xfrm>
        </p:spPr>
        <p:txBody>
          <a:bodyPr/>
          <a:lstStyle>
            <a:lvl1pPr>
              <a:lnSpc>
                <a:spcPct val="94000"/>
              </a:lnSpc>
              <a:spcBef>
                <a:spcPts val="0"/>
              </a:spcBef>
              <a:tabLst/>
              <a:defRPr sz="2000" b="1">
                <a:solidFill>
                  <a:schemeClr val="accent1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defRPr>
            </a:lvl1pPr>
            <a:lvl2pPr marL="0" indent="0">
              <a:lnSpc>
                <a:spcPct val="94000"/>
              </a:lnSpc>
              <a:spcBef>
                <a:spcPts val="0"/>
              </a:spcBef>
              <a:buNone/>
              <a:tabLst/>
              <a:defRPr sz="2000" b="1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94000"/>
              </a:lnSpc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77" name="Thema 4">
            <a:extLst>
              <a:ext uri="{FF2B5EF4-FFF2-40B4-BE49-F238E27FC236}">
                <a16:creationId xmlns:a16="http://schemas.microsoft.com/office/drawing/2014/main" id="{3D37BC6F-D5CD-478E-BB54-34CB4BB84C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2641" y="4072689"/>
            <a:ext cx="8655021" cy="700642"/>
          </a:xfrm>
        </p:spPr>
        <p:txBody>
          <a:bodyPr/>
          <a:lstStyle>
            <a:lvl1pPr>
              <a:lnSpc>
                <a:spcPct val="94000"/>
              </a:lnSpc>
              <a:spcBef>
                <a:spcPts val="0"/>
              </a:spcBef>
              <a:tabLst/>
              <a:defRPr sz="2000" b="1">
                <a:solidFill>
                  <a:schemeClr val="accent1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defRPr>
            </a:lvl1pPr>
            <a:lvl2pPr marL="0" indent="0">
              <a:lnSpc>
                <a:spcPct val="94000"/>
              </a:lnSpc>
              <a:spcBef>
                <a:spcPts val="0"/>
              </a:spcBef>
              <a:buNone/>
              <a:tabLst/>
              <a:defRPr sz="2000" b="0">
                <a:solidFill>
                  <a:schemeClr val="tx1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defRPr>
            </a:lvl2pPr>
            <a:lvl3pPr marL="0" indent="0">
              <a:lnSpc>
                <a:spcPct val="94000"/>
              </a:lnSpc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Thema</a:t>
            </a:r>
          </a:p>
          <a:p>
            <a:pPr lvl="1"/>
            <a:r>
              <a:rPr lang="de-DE"/>
              <a:t>Beschreibung</a:t>
            </a:r>
          </a:p>
        </p:txBody>
      </p:sp>
      <p:sp>
        <p:nvSpPr>
          <p:cNvPr id="76" name="Zahl Thema 4">
            <a:extLst>
              <a:ext uri="{FF2B5EF4-FFF2-40B4-BE49-F238E27FC236}">
                <a16:creationId xmlns:a16="http://schemas.microsoft.com/office/drawing/2014/main" id="{84A15981-DDE4-4111-85F8-DBD9D59082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9400" y="4072689"/>
            <a:ext cx="425604" cy="700642"/>
          </a:xfrm>
        </p:spPr>
        <p:txBody>
          <a:bodyPr/>
          <a:lstStyle>
            <a:lvl1pPr>
              <a:lnSpc>
                <a:spcPct val="94000"/>
              </a:lnSpc>
              <a:spcBef>
                <a:spcPts val="0"/>
              </a:spcBef>
              <a:tabLst/>
              <a:defRPr sz="2000" b="1">
                <a:solidFill>
                  <a:schemeClr val="accent1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defRPr>
            </a:lvl1pPr>
            <a:lvl2pPr marL="0" indent="0">
              <a:lnSpc>
                <a:spcPct val="94000"/>
              </a:lnSpc>
              <a:spcBef>
                <a:spcPts val="0"/>
              </a:spcBef>
              <a:buNone/>
              <a:tabLst/>
              <a:defRPr sz="2000" b="1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94000"/>
              </a:lnSpc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75" name="Thema 3">
            <a:extLst>
              <a:ext uri="{FF2B5EF4-FFF2-40B4-BE49-F238E27FC236}">
                <a16:creationId xmlns:a16="http://schemas.microsoft.com/office/drawing/2014/main" id="{20D0653C-5C34-4011-9A8C-EA212508A3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2641" y="3291126"/>
            <a:ext cx="8655021" cy="700642"/>
          </a:xfrm>
        </p:spPr>
        <p:txBody>
          <a:bodyPr/>
          <a:lstStyle>
            <a:lvl1pPr>
              <a:lnSpc>
                <a:spcPct val="94000"/>
              </a:lnSpc>
              <a:spcBef>
                <a:spcPts val="0"/>
              </a:spcBef>
              <a:tabLst/>
              <a:defRPr sz="2000" b="1">
                <a:solidFill>
                  <a:schemeClr val="accent1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defRPr>
            </a:lvl1pPr>
            <a:lvl2pPr marL="0" indent="0">
              <a:lnSpc>
                <a:spcPct val="94000"/>
              </a:lnSpc>
              <a:spcBef>
                <a:spcPts val="0"/>
              </a:spcBef>
              <a:buNone/>
              <a:tabLst/>
              <a:defRPr sz="2000" b="0">
                <a:solidFill>
                  <a:schemeClr val="tx1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defRPr>
            </a:lvl2pPr>
            <a:lvl3pPr marL="0" indent="0">
              <a:lnSpc>
                <a:spcPct val="94000"/>
              </a:lnSpc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Thema</a:t>
            </a:r>
          </a:p>
          <a:p>
            <a:pPr lvl="1"/>
            <a:r>
              <a:rPr lang="de-DE"/>
              <a:t>Beschreibung</a:t>
            </a:r>
          </a:p>
        </p:txBody>
      </p:sp>
      <p:sp>
        <p:nvSpPr>
          <p:cNvPr id="74" name="Zahl Thema 3">
            <a:extLst>
              <a:ext uri="{FF2B5EF4-FFF2-40B4-BE49-F238E27FC236}">
                <a16:creationId xmlns:a16="http://schemas.microsoft.com/office/drawing/2014/main" id="{719C4090-1909-4C92-9601-6C7EE6377D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9400" y="3291126"/>
            <a:ext cx="425604" cy="700642"/>
          </a:xfrm>
        </p:spPr>
        <p:txBody>
          <a:bodyPr/>
          <a:lstStyle>
            <a:lvl1pPr>
              <a:lnSpc>
                <a:spcPct val="94000"/>
              </a:lnSpc>
              <a:spcBef>
                <a:spcPts val="0"/>
              </a:spcBef>
              <a:tabLst/>
              <a:defRPr sz="2000" b="1">
                <a:solidFill>
                  <a:schemeClr val="accent1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defRPr>
            </a:lvl1pPr>
            <a:lvl2pPr marL="0" indent="0">
              <a:lnSpc>
                <a:spcPct val="94000"/>
              </a:lnSpc>
              <a:spcBef>
                <a:spcPts val="0"/>
              </a:spcBef>
              <a:buNone/>
              <a:tabLst/>
              <a:defRPr sz="2000" b="1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94000"/>
              </a:lnSpc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71" name="Thema 2">
            <a:extLst>
              <a:ext uri="{FF2B5EF4-FFF2-40B4-BE49-F238E27FC236}">
                <a16:creationId xmlns:a16="http://schemas.microsoft.com/office/drawing/2014/main" id="{F4A45600-E5D3-4BCB-99B4-7B6ED053EF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2641" y="2509563"/>
            <a:ext cx="8655021" cy="700642"/>
          </a:xfrm>
        </p:spPr>
        <p:txBody>
          <a:bodyPr/>
          <a:lstStyle>
            <a:lvl1pPr>
              <a:lnSpc>
                <a:spcPct val="94000"/>
              </a:lnSpc>
              <a:spcBef>
                <a:spcPts val="0"/>
              </a:spcBef>
              <a:tabLst/>
              <a:defRPr sz="2000" b="1">
                <a:solidFill>
                  <a:schemeClr val="accent1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defRPr>
            </a:lvl1pPr>
            <a:lvl2pPr marL="0" indent="0">
              <a:lnSpc>
                <a:spcPct val="94000"/>
              </a:lnSpc>
              <a:spcBef>
                <a:spcPts val="0"/>
              </a:spcBef>
              <a:buNone/>
              <a:tabLst/>
              <a:defRPr sz="2000" b="0" i="0">
                <a:solidFill>
                  <a:schemeClr val="tx1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defRPr>
            </a:lvl2pPr>
            <a:lvl3pPr marL="0" indent="0">
              <a:lnSpc>
                <a:spcPct val="94000"/>
              </a:lnSpc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Thema</a:t>
            </a:r>
          </a:p>
          <a:p>
            <a:pPr lvl="1"/>
            <a:r>
              <a:rPr lang="de-DE"/>
              <a:t>Beschreibung</a:t>
            </a:r>
          </a:p>
        </p:txBody>
      </p:sp>
      <p:sp>
        <p:nvSpPr>
          <p:cNvPr id="70" name="Zahl Thema 2">
            <a:extLst>
              <a:ext uri="{FF2B5EF4-FFF2-40B4-BE49-F238E27FC236}">
                <a16:creationId xmlns:a16="http://schemas.microsoft.com/office/drawing/2014/main" id="{46686522-ADC7-4AB0-8104-D7BFD494AC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400" y="2509563"/>
            <a:ext cx="425604" cy="700642"/>
          </a:xfrm>
        </p:spPr>
        <p:txBody>
          <a:bodyPr/>
          <a:lstStyle>
            <a:lvl1pPr>
              <a:lnSpc>
                <a:spcPct val="94000"/>
              </a:lnSpc>
              <a:spcBef>
                <a:spcPts val="0"/>
              </a:spcBef>
              <a:tabLst/>
              <a:defRPr sz="2000" b="1">
                <a:solidFill>
                  <a:schemeClr val="accent1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defRPr>
            </a:lvl1pPr>
            <a:lvl2pPr marL="0" indent="0">
              <a:lnSpc>
                <a:spcPct val="94000"/>
              </a:lnSpc>
              <a:spcBef>
                <a:spcPts val="0"/>
              </a:spcBef>
              <a:buNone/>
              <a:tabLst/>
              <a:defRPr sz="2000" b="1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94000"/>
              </a:lnSpc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40" name="Thema 1">
            <a:extLst>
              <a:ext uri="{FF2B5EF4-FFF2-40B4-BE49-F238E27FC236}">
                <a16:creationId xmlns:a16="http://schemas.microsoft.com/office/drawing/2014/main" id="{41C038E3-A911-4FFC-8F4E-9A1653D7B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2641" y="1728000"/>
            <a:ext cx="8655021" cy="700642"/>
          </a:xfrm>
        </p:spPr>
        <p:txBody>
          <a:bodyPr/>
          <a:lstStyle>
            <a:lvl1pPr>
              <a:lnSpc>
                <a:spcPct val="94000"/>
              </a:lnSpc>
              <a:spcBef>
                <a:spcPts val="0"/>
              </a:spcBef>
              <a:tabLst/>
              <a:defRPr sz="2000" b="1">
                <a:solidFill>
                  <a:schemeClr val="accent1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defRPr>
            </a:lvl1pPr>
            <a:lvl2pPr marL="0" indent="0">
              <a:lnSpc>
                <a:spcPct val="94000"/>
              </a:lnSpc>
              <a:spcBef>
                <a:spcPts val="0"/>
              </a:spcBef>
              <a:buNone/>
              <a:tabLst/>
              <a:defRPr sz="2000" b="0">
                <a:solidFill>
                  <a:schemeClr val="tx1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defRPr>
            </a:lvl2pPr>
            <a:lvl3pPr marL="0" indent="0">
              <a:lnSpc>
                <a:spcPct val="94000"/>
              </a:lnSpc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Thema</a:t>
            </a:r>
          </a:p>
          <a:p>
            <a:pPr lvl="1"/>
            <a:r>
              <a:rPr lang="de-DE"/>
              <a:t>Beschreibung</a:t>
            </a:r>
          </a:p>
        </p:txBody>
      </p:sp>
      <p:sp>
        <p:nvSpPr>
          <p:cNvPr id="9" name="Zahl Thema 1">
            <a:extLst>
              <a:ext uri="{FF2B5EF4-FFF2-40B4-BE49-F238E27FC236}">
                <a16:creationId xmlns:a16="http://schemas.microsoft.com/office/drawing/2014/main" id="{E2ADF3CF-F60D-4ECF-8E7F-2DD46C6380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400" y="1728000"/>
            <a:ext cx="425604" cy="700642"/>
          </a:xfrm>
        </p:spPr>
        <p:txBody>
          <a:bodyPr/>
          <a:lstStyle>
            <a:lvl1pPr>
              <a:lnSpc>
                <a:spcPct val="94000"/>
              </a:lnSpc>
              <a:spcBef>
                <a:spcPts val="0"/>
              </a:spcBef>
              <a:tabLst/>
              <a:defRPr sz="2000" b="1">
                <a:solidFill>
                  <a:schemeClr val="accent1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defRPr>
            </a:lvl1pPr>
            <a:lvl2pPr marL="0" indent="0">
              <a:lnSpc>
                <a:spcPct val="94000"/>
              </a:lnSpc>
              <a:spcBef>
                <a:spcPts val="0"/>
              </a:spcBef>
              <a:buNone/>
              <a:tabLst/>
              <a:defRPr sz="2000" b="1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94000"/>
              </a:lnSpc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68000" algn="l"/>
              </a:tabLst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591944-6061-4359-A642-BF8A239B26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Gliederung</a:t>
            </a:r>
          </a:p>
        </p:txBody>
      </p:sp>
    </p:spTree>
    <p:extLst>
      <p:ext uri="{BB962C8B-B14F-4D97-AF65-F5344CB8AC3E}">
        <p14:creationId xmlns:p14="http://schemas.microsoft.com/office/powerpoint/2010/main" val="16286249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udiengang auf einen Bli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840C2708-5BE3-1B5B-21A2-32A43DCF3BC6}"/>
              </a:ext>
            </a:extLst>
          </p:cNvPr>
          <p:cNvGrpSpPr/>
          <p:nvPr userDrawn="1"/>
        </p:nvGrpSpPr>
        <p:grpSpPr>
          <a:xfrm>
            <a:off x="361181" y="1727200"/>
            <a:ext cx="11465641" cy="4230688"/>
            <a:chOff x="362408" y="1607345"/>
            <a:chExt cx="11471638" cy="4676774"/>
          </a:xfrm>
        </p:grpSpPr>
        <p:sp>
          <p:nvSpPr>
            <p:cNvPr id="36" name="Rechteck: abgerundete Ecken 3">
              <a:extLst>
                <a:ext uri="{FF2B5EF4-FFF2-40B4-BE49-F238E27FC236}">
                  <a16:creationId xmlns:a16="http://schemas.microsoft.com/office/drawing/2014/main" id="{D3582BF5-5786-6E5B-CAC0-23FECB25BA9B}"/>
                </a:ext>
              </a:extLst>
            </p:cNvPr>
            <p:cNvSpPr/>
            <p:nvPr/>
          </p:nvSpPr>
          <p:spPr>
            <a:xfrm>
              <a:off x="362408" y="1607345"/>
              <a:ext cx="11471638" cy="4676774"/>
            </a:xfrm>
            <a:prstGeom prst="roundRect">
              <a:avLst>
                <a:gd name="adj" fmla="val 558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0" i="0">
                  <a:latin typeface="SRH Text" panose="020B0503020204020204" pitchFamily="34" charset="0"/>
                </a:rPr>
                <a:t>  </a:t>
              </a:r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E18393F9-6EA5-05D7-76A7-8AA3B385B351}"/>
                </a:ext>
              </a:extLst>
            </p:cNvPr>
            <p:cNvSpPr/>
            <p:nvPr/>
          </p:nvSpPr>
          <p:spPr>
            <a:xfrm>
              <a:off x="10868309" y="5957889"/>
              <a:ext cx="965737" cy="3262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0" i="0">
                <a:latin typeface="SRH Text" panose="020B0503020204020204" pitchFamily="34" charset="0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5000F0B-E229-41CB-A4F2-F8C9A6397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2F7646-8D03-45EC-8E97-CDD3EE9F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68CC-9954-4619-9452-4EE5A0270554}" type="datetime1">
              <a:rPr lang="de-DE" smtClean="0"/>
              <a:t>13.07.2026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16804B-B392-4877-981F-8DAC2CB20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SRH Fernhochschule  –  The Mobile University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AD5931-23CA-4583-B798-7C917D232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144D-941B-4DFC-AF5F-0416193D12EC}" type="slidenum">
              <a:rPr lang="de-DE" smtClean="0"/>
              <a:t>‹Nr.›</a:t>
            </a:fld>
            <a:endParaRPr lang="de-DE"/>
          </a:p>
        </p:txBody>
      </p:sp>
      <p:sp>
        <p:nvSpPr>
          <p:cNvPr id="26" name="Textplatzhalter 22">
            <a:extLst>
              <a:ext uri="{FF2B5EF4-FFF2-40B4-BE49-F238E27FC236}">
                <a16:creationId xmlns:a16="http://schemas.microsoft.com/office/drawing/2014/main" id="{07336BD5-FA3F-CC30-DD73-44022A9E0BB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80314" y="2027031"/>
            <a:ext cx="5088836" cy="369790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800" b="1" i="0">
                <a:solidFill>
                  <a:schemeClr val="bg1"/>
                </a:solidFill>
                <a:latin typeface="SRH Headline" panose="020B0603020204020204" pitchFamily="34" charset="0"/>
                <a:ea typeface="SRH Headline" panose="020B0603020204020204" pitchFamily="34" charset="0"/>
                <a:cs typeface="SRH Headline" panose="020B0603020204020204" pitchFamily="34" charset="0"/>
              </a:defRPr>
            </a:lvl1pPr>
            <a:lvl2pPr marL="180000" indent="-1800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Symbol" pitchFamily="2" charset="2"/>
              <a:buChar char="-"/>
              <a:defRPr sz="1600">
                <a:solidFill>
                  <a:schemeClr val="bg1"/>
                </a:solidFill>
              </a:defRPr>
            </a:lvl2pPr>
            <a:lvl3pPr marL="360000" indent="-1800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Symbol" pitchFamily="2" charset="2"/>
              <a:buChar char="-"/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1" name="Tabellenplatzhalter 30">
            <a:extLst>
              <a:ext uri="{FF2B5EF4-FFF2-40B4-BE49-F238E27FC236}">
                <a16:creationId xmlns:a16="http://schemas.microsoft.com/office/drawing/2014/main" id="{3DCE3076-E119-903C-B6BE-FE8910A9B01A}"/>
              </a:ext>
            </a:extLst>
          </p:cNvPr>
          <p:cNvSpPr>
            <a:spLocks noGrp="1"/>
          </p:cNvSpPr>
          <p:nvPr>
            <p:ph type="tbl" sz="quarter" idx="21"/>
          </p:nvPr>
        </p:nvSpPr>
        <p:spPr>
          <a:xfrm>
            <a:off x="628956" y="2027031"/>
            <a:ext cx="5088836" cy="3697907"/>
          </a:xfrm>
          <a:custGeom>
            <a:avLst/>
            <a:gdLst>
              <a:gd name="connsiteX0" fmla="*/ 0 w 5088836"/>
              <a:gd name="connsiteY0" fmla="*/ 0 h 3697907"/>
              <a:gd name="connsiteX1" fmla="*/ 5088836 w 5088836"/>
              <a:gd name="connsiteY1" fmla="*/ 0 h 3697907"/>
              <a:gd name="connsiteX2" fmla="*/ 5088836 w 5088836"/>
              <a:gd name="connsiteY2" fmla="*/ 3697907 h 3697907"/>
              <a:gd name="connsiteX3" fmla="*/ 0 w 5088836"/>
              <a:gd name="connsiteY3" fmla="*/ 3697907 h 369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8836" h="3697907">
                <a:moveTo>
                  <a:pt x="0" y="0"/>
                </a:moveTo>
                <a:lnTo>
                  <a:pt x="5088836" y="0"/>
                </a:lnTo>
                <a:lnTo>
                  <a:pt x="5088836" y="3697907"/>
                </a:lnTo>
                <a:lnTo>
                  <a:pt x="0" y="369790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834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ontakt Farb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089409A-B58C-4672-A297-06D68AFA2F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881435"/>
            <a:ext cx="4630928" cy="12708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AD93ACF1-E5AA-4FCA-9C8B-47AAB1BA68EF}"/>
              </a:ext>
            </a:extLst>
          </p:cNvPr>
          <p:cNvSpPr/>
          <p:nvPr userDrawn="1"/>
        </p:nvSpPr>
        <p:spPr>
          <a:xfrm>
            <a:off x="8212024" y="2802039"/>
            <a:ext cx="3989213" cy="4055962"/>
          </a:xfrm>
          <a:custGeom>
            <a:avLst/>
            <a:gdLst>
              <a:gd name="connsiteX0" fmla="*/ 3989213 w 3989213"/>
              <a:gd name="connsiteY0" fmla="*/ 0 h 4055962"/>
              <a:gd name="connsiteX1" fmla="*/ 3989213 w 3989213"/>
              <a:gd name="connsiteY1" fmla="*/ 2389338 h 4055962"/>
              <a:gd name="connsiteX2" fmla="*/ 3858525 w 3989213"/>
              <a:gd name="connsiteY2" fmla="*/ 2411278 h 4055962"/>
              <a:gd name="connsiteX3" fmla="*/ 2529280 w 3989213"/>
              <a:gd name="connsiteY3" fmla="*/ 3871987 h 4055962"/>
              <a:gd name="connsiteX4" fmla="*/ 2507974 w 3989213"/>
              <a:gd name="connsiteY4" fmla="*/ 4055962 h 4055962"/>
              <a:gd name="connsiteX5" fmla="*/ 0 w 3989213"/>
              <a:gd name="connsiteY5" fmla="*/ 4055962 h 4055962"/>
              <a:gd name="connsiteX6" fmla="*/ 22942 w 3989213"/>
              <a:gd name="connsiteY6" fmla="*/ 3789041 h 4055962"/>
              <a:gd name="connsiteX7" fmla="*/ 3885074 w 3989213"/>
              <a:gd name="connsiteY7" fmla="*/ 4662 h 4055962"/>
              <a:gd name="connsiteX8" fmla="*/ 3957883 w 3989213"/>
              <a:gd name="connsiteY8" fmla="*/ 933 h 40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9213" h="4055962">
                <a:moveTo>
                  <a:pt x="3989213" y="0"/>
                </a:moveTo>
                <a:lnTo>
                  <a:pt x="3989213" y="2389338"/>
                </a:lnTo>
                <a:lnTo>
                  <a:pt x="3858525" y="2411278"/>
                </a:lnTo>
                <a:cubicBezTo>
                  <a:pt x="2993398" y="2575443"/>
                  <a:pt x="2647939" y="3036171"/>
                  <a:pt x="2529280" y="3871987"/>
                </a:cubicBezTo>
                <a:lnTo>
                  <a:pt x="2507974" y="4055962"/>
                </a:lnTo>
                <a:lnTo>
                  <a:pt x="0" y="4055962"/>
                </a:lnTo>
                <a:lnTo>
                  <a:pt x="22942" y="3789041"/>
                </a:lnTo>
                <a:cubicBezTo>
                  <a:pt x="290736" y="1521935"/>
                  <a:pt x="1510333" y="126899"/>
                  <a:pt x="3885074" y="4662"/>
                </a:cubicBezTo>
                <a:cubicBezTo>
                  <a:pt x="3906982" y="3233"/>
                  <a:pt x="3931449" y="1983"/>
                  <a:pt x="3957883" y="933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b="0" i="0">
              <a:latin typeface="SRH Text" panose="020B0503020204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E066742-228D-427F-905A-967890648B2D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877358" y="358969"/>
            <a:ext cx="950656" cy="73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644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A89DF183-E411-4BC5-A0BE-9BB3970575D4}"/>
              </a:ext>
            </a:extLst>
          </p:cNvPr>
          <p:cNvSpPr/>
          <p:nvPr userDrawn="1"/>
        </p:nvSpPr>
        <p:spPr>
          <a:xfrm>
            <a:off x="8202787" y="2802039"/>
            <a:ext cx="3989213" cy="4055962"/>
          </a:xfrm>
          <a:custGeom>
            <a:avLst/>
            <a:gdLst>
              <a:gd name="connsiteX0" fmla="*/ 3989213 w 3989213"/>
              <a:gd name="connsiteY0" fmla="*/ 0 h 4055962"/>
              <a:gd name="connsiteX1" fmla="*/ 3989213 w 3989213"/>
              <a:gd name="connsiteY1" fmla="*/ 2389338 h 4055962"/>
              <a:gd name="connsiteX2" fmla="*/ 3858525 w 3989213"/>
              <a:gd name="connsiteY2" fmla="*/ 2411278 h 4055962"/>
              <a:gd name="connsiteX3" fmla="*/ 2529280 w 3989213"/>
              <a:gd name="connsiteY3" fmla="*/ 3871987 h 4055962"/>
              <a:gd name="connsiteX4" fmla="*/ 2507974 w 3989213"/>
              <a:gd name="connsiteY4" fmla="*/ 4055962 h 4055962"/>
              <a:gd name="connsiteX5" fmla="*/ 0 w 3989213"/>
              <a:gd name="connsiteY5" fmla="*/ 4055962 h 4055962"/>
              <a:gd name="connsiteX6" fmla="*/ 22942 w 3989213"/>
              <a:gd name="connsiteY6" fmla="*/ 3789041 h 4055962"/>
              <a:gd name="connsiteX7" fmla="*/ 3885074 w 3989213"/>
              <a:gd name="connsiteY7" fmla="*/ 4662 h 4055962"/>
              <a:gd name="connsiteX8" fmla="*/ 3957883 w 3989213"/>
              <a:gd name="connsiteY8" fmla="*/ 933 h 40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9213" h="4055962">
                <a:moveTo>
                  <a:pt x="3989213" y="0"/>
                </a:moveTo>
                <a:lnTo>
                  <a:pt x="3989213" y="2389338"/>
                </a:lnTo>
                <a:lnTo>
                  <a:pt x="3858525" y="2411278"/>
                </a:lnTo>
                <a:cubicBezTo>
                  <a:pt x="2993398" y="2575443"/>
                  <a:pt x="2647939" y="3036171"/>
                  <a:pt x="2529280" y="3871987"/>
                </a:cubicBezTo>
                <a:lnTo>
                  <a:pt x="2507974" y="4055962"/>
                </a:lnTo>
                <a:lnTo>
                  <a:pt x="0" y="4055962"/>
                </a:lnTo>
                <a:lnTo>
                  <a:pt x="22942" y="3789041"/>
                </a:lnTo>
                <a:cubicBezTo>
                  <a:pt x="290736" y="1521935"/>
                  <a:pt x="1510333" y="126899"/>
                  <a:pt x="3885074" y="4662"/>
                </a:cubicBezTo>
                <a:cubicBezTo>
                  <a:pt x="3906982" y="3233"/>
                  <a:pt x="3931449" y="1983"/>
                  <a:pt x="3957883" y="933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b="0" i="0">
              <a:latin typeface="SRH Text" panose="020B0503020204020204" pitchFamily="34" charset="0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089409A-B58C-4672-A297-06D68AFA2F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881435"/>
            <a:ext cx="4630928" cy="127202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200" b="1"/>
            </a:lvl2pPr>
            <a:lvl3pPr marL="0" indent="0">
              <a:lnSpc>
                <a:spcPct val="100000"/>
              </a:lnSpc>
              <a:buNone/>
              <a:defRPr sz="1200" b="1">
                <a:solidFill>
                  <a:srgbClr val="2C2E2E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rgbClr val="2C2E2E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rgbClr val="2C2E2E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rgbClr val="2C2E2E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rgbClr val="2C2E2E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rgbClr val="2C2E2E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2C2E2E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776034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 Farb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089409A-B58C-4672-A297-06D68AFA2F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881435"/>
            <a:ext cx="4630928" cy="12708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AD93ACF1-E5AA-4FCA-9C8B-47AAB1BA68EF}"/>
              </a:ext>
            </a:extLst>
          </p:cNvPr>
          <p:cNvSpPr/>
          <p:nvPr userDrawn="1"/>
        </p:nvSpPr>
        <p:spPr>
          <a:xfrm>
            <a:off x="8212024" y="2802039"/>
            <a:ext cx="3989213" cy="4055962"/>
          </a:xfrm>
          <a:custGeom>
            <a:avLst/>
            <a:gdLst>
              <a:gd name="connsiteX0" fmla="*/ 3989213 w 3989213"/>
              <a:gd name="connsiteY0" fmla="*/ 0 h 4055962"/>
              <a:gd name="connsiteX1" fmla="*/ 3989213 w 3989213"/>
              <a:gd name="connsiteY1" fmla="*/ 2389338 h 4055962"/>
              <a:gd name="connsiteX2" fmla="*/ 3858525 w 3989213"/>
              <a:gd name="connsiteY2" fmla="*/ 2411278 h 4055962"/>
              <a:gd name="connsiteX3" fmla="*/ 2529280 w 3989213"/>
              <a:gd name="connsiteY3" fmla="*/ 3871987 h 4055962"/>
              <a:gd name="connsiteX4" fmla="*/ 2507974 w 3989213"/>
              <a:gd name="connsiteY4" fmla="*/ 4055962 h 4055962"/>
              <a:gd name="connsiteX5" fmla="*/ 0 w 3989213"/>
              <a:gd name="connsiteY5" fmla="*/ 4055962 h 4055962"/>
              <a:gd name="connsiteX6" fmla="*/ 22942 w 3989213"/>
              <a:gd name="connsiteY6" fmla="*/ 3789041 h 4055962"/>
              <a:gd name="connsiteX7" fmla="*/ 3885074 w 3989213"/>
              <a:gd name="connsiteY7" fmla="*/ 4662 h 4055962"/>
              <a:gd name="connsiteX8" fmla="*/ 3957883 w 3989213"/>
              <a:gd name="connsiteY8" fmla="*/ 933 h 40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9213" h="4055962">
                <a:moveTo>
                  <a:pt x="3989213" y="0"/>
                </a:moveTo>
                <a:lnTo>
                  <a:pt x="3989213" y="2389338"/>
                </a:lnTo>
                <a:lnTo>
                  <a:pt x="3858525" y="2411278"/>
                </a:lnTo>
                <a:cubicBezTo>
                  <a:pt x="2993398" y="2575443"/>
                  <a:pt x="2647939" y="3036171"/>
                  <a:pt x="2529280" y="3871987"/>
                </a:cubicBezTo>
                <a:lnTo>
                  <a:pt x="2507974" y="4055962"/>
                </a:lnTo>
                <a:lnTo>
                  <a:pt x="0" y="4055962"/>
                </a:lnTo>
                <a:lnTo>
                  <a:pt x="22942" y="3789041"/>
                </a:lnTo>
                <a:cubicBezTo>
                  <a:pt x="290736" y="1521935"/>
                  <a:pt x="1510333" y="126899"/>
                  <a:pt x="3885074" y="4662"/>
                </a:cubicBezTo>
                <a:cubicBezTo>
                  <a:pt x="3906982" y="3233"/>
                  <a:pt x="3931449" y="1983"/>
                  <a:pt x="3957883" y="933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b="0" i="0">
              <a:latin typeface="SRH Text" panose="020B0503020204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E066742-228D-427F-905A-967890648B2D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877358" y="358969"/>
            <a:ext cx="950656" cy="73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78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Logo-Fragment">
            <a:extLst>
              <a:ext uri="{FF2B5EF4-FFF2-40B4-BE49-F238E27FC236}">
                <a16:creationId xmlns:a16="http://schemas.microsoft.com/office/drawing/2014/main" id="{4E1C69AA-DE75-47AF-A9EE-1D16FC11535A}"/>
              </a:ext>
            </a:extLst>
          </p:cNvPr>
          <p:cNvSpPr/>
          <p:nvPr/>
        </p:nvSpPr>
        <p:spPr>
          <a:xfrm>
            <a:off x="8202787" y="2802039"/>
            <a:ext cx="3989213" cy="4055962"/>
          </a:xfrm>
          <a:custGeom>
            <a:avLst/>
            <a:gdLst>
              <a:gd name="connsiteX0" fmla="*/ 3989213 w 3989213"/>
              <a:gd name="connsiteY0" fmla="*/ 0 h 4055962"/>
              <a:gd name="connsiteX1" fmla="*/ 3989213 w 3989213"/>
              <a:gd name="connsiteY1" fmla="*/ 2389338 h 4055962"/>
              <a:gd name="connsiteX2" fmla="*/ 3858525 w 3989213"/>
              <a:gd name="connsiteY2" fmla="*/ 2411278 h 4055962"/>
              <a:gd name="connsiteX3" fmla="*/ 2529280 w 3989213"/>
              <a:gd name="connsiteY3" fmla="*/ 3871987 h 4055962"/>
              <a:gd name="connsiteX4" fmla="*/ 2507974 w 3989213"/>
              <a:gd name="connsiteY4" fmla="*/ 4055962 h 4055962"/>
              <a:gd name="connsiteX5" fmla="*/ 0 w 3989213"/>
              <a:gd name="connsiteY5" fmla="*/ 4055962 h 4055962"/>
              <a:gd name="connsiteX6" fmla="*/ 22942 w 3989213"/>
              <a:gd name="connsiteY6" fmla="*/ 3789041 h 4055962"/>
              <a:gd name="connsiteX7" fmla="*/ 3885074 w 3989213"/>
              <a:gd name="connsiteY7" fmla="*/ 4662 h 4055962"/>
              <a:gd name="connsiteX8" fmla="*/ 3957883 w 3989213"/>
              <a:gd name="connsiteY8" fmla="*/ 933 h 40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9213" h="4055962">
                <a:moveTo>
                  <a:pt x="3989213" y="0"/>
                </a:moveTo>
                <a:lnTo>
                  <a:pt x="3989213" y="2389338"/>
                </a:lnTo>
                <a:lnTo>
                  <a:pt x="3858525" y="2411278"/>
                </a:lnTo>
                <a:cubicBezTo>
                  <a:pt x="2993398" y="2575443"/>
                  <a:pt x="2647939" y="3036171"/>
                  <a:pt x="2529280" y="3871987"/>
                </a:cubicBezTo>
                <a:lnTo>
                  <a:pt x="2507974" y="4055962"/>
                </a:lnTo>
                <a:lnTo>
                  <a:pt x="0" y="4055962"/>
                </a:lnTo>
                <a:lnTo>
                  <a:pt x="22942" y="3789041"/>
                </a:lnTo>
                <a:cubicBezTo>
                  <a:pt x="290736" y="1521935"/>
                  <a:pt x="1510333" y="126899"/>
                  <a:pt x="3885074" y="4662"/>
                </a:cubicBezTo>
                <a:cubicBezTo>
                  <a:pt x="3906982" y="3233"/>
                  <a:pt x="3931449" y="1983"/>
                  <a:pt x="3957883" y="933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b="0" i="0">
              <a:latin typeface="SRH Text" panose="020B0503020204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591944-6061-4359-A642-BF8A239B2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CD8CBF-B7AC-48B2-BDFF-74D2CFF5B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400" y="1728000"/>
            <a:ext cx="9158400" cy="423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1A042D-D00A-488B-B800-3BB127968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31C6-8F82-444A-A8EE-A01316F9A0EE}" type="datetime1">
              <a:rPr lang="de-DE" smtClean="0"/>
              <a:t>13.07.2026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B713B8-12EB-4C04-9B73-0F40C278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SRH Fernhochschule  –  The Mobile University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CB8D8A-0190-4905-BE9D-E7A8085E0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144D-941B-4DFC-AF5F-0416193D12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23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7CDE787C-B484-481E-84CF-7E94E81D5B0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0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F12EBF-CF8F-4714-BEE0-30A106490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616530"/>
            <a:ext cx="7642812" cy="251688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8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C31F2D7-A605-4420-9965-A99A8E0A7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3124788"/>
            <a:ext cx="7642812" cy="2516885"/>
          </a:xfrm>
        </p:spPr>
        <p:txBody>
          <a:bodyPr>
            <a:noAutofit/>
          </a:bodyPr>
          <a:lstStyle>
            <a:lvl1pPr marL="0" indent="0">
              <a:lnSpc>
                <a:spcPct val="98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SRH Headline" panose="020B0603020204020204" pitchFamily="34" charset="0"/>
                <a:ea typeface="SRH Headline" panose="020B0603020204020204" pitchFamily="34" charset="0"/>
                <a:cs typeface="SRH Headline" panose="020B06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D57CF-8973-47C9-9121-BDA556598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0C0DBF-23AF-428D-8923-CA34BD946944}" type="datetime1">
              <a:rPr lang="de-DE" smtClean="0"/>
              <a:t>13.07.2026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482F60-23B1-463D-B55F-91BC7B4C1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SRH Fernhochschule  –  The Mobile University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09AB51-B591-4F5B-967E-95DBFDF1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5B144D-941B-4DFC-AF5F-0416193D12E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SmartArt-Platzhalter 14">
            <a:extLst>
              <a:ext uri="{FF2B5EF4-FFF2-40B4-BE49-F238E27FC236}">
                <a16:creationId xmlns:a16="http://schemas.microsoft.com/office/drawing/2014/main" id="{861189CF-B82F-42F8-9B1E-3E5A50EC559C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10877358" y="358969"/>
            <a:ext cx="950656" cy="737079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noFill/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73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warm grey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BC706C0E-3E99-43D1-A3F5-7E7AF3744A83}"/>
              </a:ext>
            </a:extLst>
          </p:cNvPr>
          <p:cNvSpPr/>
          <p:nvPr userDrawn="1"/>
        </p:nvSpPr>
        <p:spPr>
          <a:xfrm>
            <a:off x="8202787" y="2802039"/>
            <a:ext cx="3989213" cy="4055962"/>
          </a:xfrm>
          <a:custGeom>
            <a:avLst/>
            <a:gdLst>
              <a:gd name="connsiteX0" fmla="*/ 3989213 w 3989213"/>
              <a:gd name="connsiteY0" fmla="*/ 0 h 4055962"/>
              <a:gd name="connsiteX1" fmla="*/ 3989213 w 3989213"/>
              <a:gd name="connsiteY1" fmla="*/ 2389338 h 4055962"/>
              <a:gd name="connsiteX2" fmla="*/ 3858525 w 3989213"/>
              <a:gd name="connsiteY2" fmla="*/ 2411278 h 4055962"/>
              <a:gd name="connsiteX3" fmla="*/ 2529280 w 3989213"/>
              <a:gd name="connsiteY3" fmla="*/ 3871987 h 4055962"/>
              <a:gd name="connsiteX4" fmla="*/ 2507974 w 3989213"/>
              <a:gd name="connsiteY4" fmla="*/ 4055962 h 4055962"/>
              <a:gd name="connsiteX5" fmla="*/ 0 w 3989213"/>
              <a:gd name="connsiteY5" fmla="*/ 4055962 h 4055962"/>
              <a:gd name="connsiteX6" fmla="*/ 22942 w 3989213"/>
              <a:gd name="connsiteY6" fmla="*/ 3789041 h 4055962"/>
              <a:gd name="connsiteX7" fmla="*/ 3885074 w 3989213"/>
              <a:gd name="connsiteY7" fmla="*/ 4662 h 4055962"/>
              <a:gd name="connsiteX8" fmla="*/ 3957883 w 3989213"/>
              <a:gd name="connsiteY8" fmla="*/ 933 h 40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9213" h="4055962">
                <a:moveTo>
                  <a:pt x="3989213" y="0"/>
                </a:moveTo>
                <a:lnTo>
                  <a:pt x="3989213" y="2389338"/>
                </a:lnTo>
                <a:lnTo>
                  <a:pt x="3858525" y="2411278"/>
                </a:lnTo>
                <a:cubicBezTo>
                  <a:pt x="2993398" y="2575443"/>
                  <a:pt x="2647939" y="3036171"/>
                  <a:pt x="2529280" y="3871987"/>
                </a:cubicBezTo>
                <a:lnTo>
                  <a:pt x="2507974" y="4055962"/>
                </a:lnTo>
                <a:lnTo>
                  <a:pt x="0" y="4055962"/>
                </a:lnTo>
                <a:lnTo>
                  <a:pt x="22942" y="3789041"/>
                </a:lnTo>
                <a:cubicBezTo>
                  <a:pt x="290736" y="1521935"/>
                  <a:pt x="1510333" y="126899"/>
                  <a:pt x="3885074" y="4662"/>
                </a:cubicBezTo>
                <a:cubicBezTo>
                  <a:pt x="3906982" y="3233"/>
                  <a:pt x="3931449" y="1983"/>
                  <a:pt x="3957883" y="933"/>
                </a:cubicBezTo>
                <a:close/>
              </a:path>
            </a:pathLst>
          </a:custGeom>
          <a:solidFill>
            <a:schemeClr val="bg1">
              <a:alpha val="2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b="0" i="0">
              <a:latin typeface="SRH Text" panose="020B0503020204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F12EBF-CF8F-4714-BEE0-30A106490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191181"/>
            <a:ext cx="9896808" cy="1406038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98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C31F2D7-A605-4420-9965-A99A8E0A743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000" y="3597219"/>
            <a:ext cx="4255132" cy="2622606"/>
          </a:xfrm>
        </p:spPr>
        <p:txBody>
          <a:bodyPr>
            <a:noAutofit/>
          </a:bodyPr>
          <a:lstStyle>
            <a:lvl1pPr marL="0" indent="0">
              <a:lnSpc>
                <a:spcPct val="98000"/>
              </a:lnSpc>
              <a:spcBef>
                <a:spcPts val="0"/>
              </a:spcBef>
              <a:buNone/>
              <a:defRPr sz="20000" b="1" i="0">
                <a:solidFill>
                  <a:schemeClr val="accent1"/>
                </a:solidFill>
                <a:latin typeface="SRH Headline" panose="020B0603020204020204" pitchFamily="34" charset="0"/>
                <a:ea typeface="SRH Headline" panose="020B0603020204020204" pitchFamily="34" charset="0"/>
                <a:cs typeface="SRH Headline" panose="020B06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01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D57CF-8973-47C9-9121-BDA556598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D7373"/>
                </a:solidFill>
              </a:defRPr>
            </a:lvl1pPr>
          </a:lstStyle>
          <a:p>
            <a:fld id="{DC05A7DF-9ECF-4729-B92F-D996FB82D46D}" type="datetime1">
              <a:rPr lang="de-DE" smtClean="0"/>
              <a:t>13.07.2026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482F60-23B1-463D-B55F-91BC7B4C1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D7373"/>
                </a:solidFill>
              </a:defRPr>
            </a:lvl1pPr>
          </a:lstStyle>
          <a:p>
            <a:r>
              <a:rPr lang="de-DE"/>
              <a:t>SRH Fernhochschule  –  The Mobile University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09AB51-B591-4F5B-967E-95DBFDF1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D7373"/>
                </a:solidFill>
              </a:defRPr>
            </a:lvl1pPr>
          </a:lstStyle>
          <a:p>
            <a:fld id="{075B144D-941B-4DFC-AF5F-0416193D12E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0778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farbi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12EBF-CF8F-4714-BEE0-30A106490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191181"/>
            <a:ext cx="9896808" cy="1406038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98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C31F2D7-A605-4420-9965-A99A8E0A743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000" y="3597219"/>
            <a:ext cx="4255132" cy="2622606"/>
          </a:xfrm>
        </p:spPr>
        <p:txBody>
          <a:bodyPr>
            <a:noAutofit/>
          </a:bodyPr>
          <a:lstStyle>
            <a:lvl1pPr marL="0" indent="0">
              <a:lnSpc>
                <a:spcPct val="98000"/>
              </a:lnSpc>
              <a:spcBef>
                <a:spcPts val="0"/>
              </a:spcBef>
              <a:buNone/>
              <a:defRPr sz="20000" b="1" i="0">
                <a:solidFill>
                  <a:schemeClr val="bg1"/>
                </a:solidFill>
                <a:latin typeface="SRH Headline" panose="020B0603020204020204" pitchFamily="34" charset="0"/>
                <a:ea typeface="SRH Headline" panose="020B0603020204020204" pitchFamily="34" charset="0"/>
                <a:cs typeface="SRH Headline" panose="020B06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01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D57CF-8973-47C9-9121-BDA556598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FAAB45-A8A1-4B18-971E-A495658FC2C0}" type="datetime1">
              <a:rPr lang="de-DE" smtClean="0"/>
              <a:t>13.07.2026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482F60-23B1-463D-B55F-91BC7B4C1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SRH Fernhochschule  –  The Mobile University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09AB51-B591-4F5B-967E-95DBFDF1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5B144D-941B-4DFC-AF5F-0416193D12E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0A000BE-D89F-4CF2-9153-4F676346A081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877358" y="358969"/>
            <a:ext cx="950656" cy="737079"/>
          </a:xfrm>
          <a:prstGeom prst="rect">
            <a:avLst/>
          </a:prstGeom>
        </p:spPr>
      </p:pic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951B6F9D-DB24-44F1-8ACB-F1C8797BDAFF}"/>
              </a:ext>
            </a:extLst>
          </p:cNvPr>
          <p:cNvSpPr/>
          <p:nvPr userDrawn="1"/>
        </p:nvSpPr>
        <p:spPr>
          <a:xfrm>
            <a:off x="8212024" y="2802039"/>
            <a:ext cx="3989213" cy="4055962"/>
          </a:xfrm>
          <a:custGeom>
            <a:avLst/>
            <a:gdLst>
              <a:gd name="connsiteX0" fmla="*/ 3989213 w 3989213"/>
              <a:gd name="connsiteY0" fmla="*/ 0 h 4055962"/>
              <a:gd name="connsiteX1" fmla="*/ 3989213 w 3989213"/>
              <a:gd name="connsiteY1" fmla="*/ 2389338 h 4055962"/>
              <a:gd name="connsiteX2" fmla="*/ 3858525 w 3989213"/>
              <a:gd name="connsiteY2" fmla="*/ 2411278 h 4055962"/>
              <a:gd name="connsiteX3" fmla="*/ 2529280 w 3989213"/>
              <a:gd name="connsiteY3" fmla="*/ 3871987 h 4055962"/>
              <a:gd name="connsiteX4" fmla="*/ 2507974 w 3989213"/>
              <a:gd name="connsiteY4" fmla="*/ 4055962 h 4055962"/>
              <a:gd name="connsiteX5" fmla="*/ 0 w 3989213"/>
              <a:gd name="connsiteY5" fmla="*/ 4055962 h 4055962"/>
              <a:gd name="connsiteX6" fmla="*/ 22942 w 3989213"/>
              <a:gd name="connsiteY6" fmla="*/ 3789041 h 4055962"/>
              <a:gd name="connsiteX7" fmla="*/ 3885074 w 3989213"/>
              <a:gd name="connsiteY7" fmla="*/ 4662 h 4055962"/>
              <a:gd name="connsiteX8" fmla="*/ 3957883 w 3989213"/>
              <a:gd name="connsiteY8" fmla="*/ 933 h 40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9213" h="4055962">
                <a:moveTo>
                  <a:pt x="3989213" y="0"/>
                </a:moveTo>
                <a:lnTo>
                  <a:pt x="3989213" y="2389338"/>
                </a:lnTo>
                <a:lnTo>
                  <a:pt x="3858525" y="2411278"/>
                </a:lnTo>
                <a:cubicBezTo>
                  <a:pt x="2993398" y="2575443"/>
                  <a:pt x="2647939" y="3036171"/>
                  <a:pt x="2529280" y="3871987"/>
                </a:cubicBezTo>
                <a:lnTo>
                  <a:pt x="2507974" y="4055962"/>
                </a:lnTo>
                <a:lnTo>
                  <a:pt x="0" y="4055962"/>
                </a:lnTo>
                <a:lnTo>
                  <a:pt x="22942" y="3789041"/>
                </a:lnTo>
                <a:cubicBezTo>
                  <a:pt x="290736" y="1521935"/>
                  <a:pt x="1510333" y="126899"/>
                  <a:pt x="3885074" y="4662"/>
                </a:cubicBezTo>
                <a:cubicBezTo>
                  <a:pt x="3906982" y="3233"/>
                  <a:pt x="3931449" y="1983"/>
                  <a:pt x="3957883" y="933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b="0" i="0">
              <a:latin typeface="SRH Text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98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BC706C0E-3E99-43D1-A3F5-7E7AF3744A83}"/>
              </a:ext>
            </a:extLst>
          </p:cNvPr>
          <p:cNvSpPr/>
          <p:nvPr userDrawn="1"/>
        </p:nvSpPr>
        <p:spPr>
          <a:xfrm>
            <a:off x="8202787" y="2802039"/>
            <a:ext cx="3989213" cy="4055962"/>
          </a:xfrm>
          <a:custGeom>
            <a:avLst/>
            <a:gdLst>
              <a:gd name="connsiteX0" fmla="*/ 3989213 w 3989213"/>
              <a:gd name="connsiteY0" fmla="*/ 0 h 4055962"/>
              <a:gd name="connsiteX1" fmla="*/ 3989213 w 3989213"/>
              <a:gd name="connsiteY1" fmla="*/ 2389338 h 4055962"/>
              <a:gd name="connsiteX2" fmla="*/ 3858525 w 3989213"/>
              <a:gd name="connsiteY2" fmla="*/ 2411278 h 4055962"/>
              <a:gd name="connsiteX3" fmla="*/ 2529280 w 3989213"/>
              <a:gd name="connsiteY3" fmla="*/ 3871987 h 4055962"/>
              <a:gd name="connsiteX4" fmla="*/ 2507974 w 3989213"/>
              <a:gd name="connsiteY4" fmla="*/ 4055962 h 4055962"/>
              <a:gd name="connsiteX5" fmla="*/ 0 w 3989213"/>
              <a:gd name="connsiteY5" fmla="*/ 4055962 h 4055962"/>
              <a:gd name="connsiteX6" fmla="*/ 22942 w 3989213"/>
              <a:gd name="connsiteY6" fmla="*/ 3789041 h 4055962"/>
              <a:gd name="connsiteX7" fmla="*/ 3885074 w 3989213"/>
              <a:gd name="connsiteY7" fmla="*/ 4662 h 4055962"/>
              <a:gd name="connsiteX8" fmla="*/ 3957883 w 3989213"/>
              <a:gd name="connsiteY8" fmla="*/ 933 h 40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9213" h="4055962">
                <a:moveTo>
                  <a:pt x="3989213" y="0"/>
                </a:moveTo>
                <a:lnTo>
                  <a:pt x="3989213" y="2389338"/>
                </a:lnTo>
                <a:lnTo>
                  <a:pt x="3858525" y="2411278"/>
                </a:lnTo>
                <a:cubicBezTo>
                  <a:pt x="2993398" y="2575443"/>
                  <a:pt x="2647939" y="3036171"/>
                  <a:pt x="2529280" y="3871987"/>
                </a:cubicBezTo>
                <a:lnTo>
                  <a:pt x="2507974" y="4055962"/>
                </a:lnTo>
                <a:lnTo>
                  <a:pt x="0" y="4055962"/>
                </a:lnTo>
                <a:lnTo>
                  <a:pt x="22942" y="3789041"/>
                </a:lnTo>
                <a:cubicBezTo>
                  <a:pt x="290736" y="1521935"/>
                  <a:pt x="1510333" y="126899"/>
                  <a:pt x="3885074" y="4662"/>
                </a:cubicBezTo>
                <a:cubicBezTo>
                  <a:pt x="3906982" y="3233"/>
                  <a:pt x="3931449" y="1983"/>
                  <a:pt x="3957883" y="933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b="0" i="0">
              <a:latin typeface="SRH Text" panose="020B0503020204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F12EBF-CF8F-4714-BEE0-30A106490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191181"/>
            <a:ext cx="9896808" cy="1406038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98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C31F2D7-A605-4420-9965-A99A8E0A743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000" y="3597219"/>
            <a:ext cx="4255132" cy="2622606"/>
          </a:xfrm>
        </p:spPr>
        <p:txBody>
          <a:bodyPr>
            <a:noAutofit/>
          </a:bodyPr>
          <a:lstStyle>
            <a:lvl1pPr marL="0" indent="0">
              <a:lnSpc>
                <a:spcPct val="98000"/>
              </a:lnSpc>
              <a:spcBef>
                <a:spcPts val="0"/>
              </a:spcBef>
              <a:buNone/>
              <a:defRPr sz="20000" b="1" i="0">
                <a:solidFill>
                  <a:schemeClr val="accent1"/>
                </a:solidFill>
                <a:latin typeface="SRH Headline" panose="020B0603020204020204" pitchFamily="34" charset="0"/>
                <a:ea typeface="SRH Headline" panose="020B0603020204020204" pitchFamily="34" charset="0"/>
                <a:cs typeface="SRH Headline" panose="020B06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01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D57CF-8973-47C9-9121-BDA556598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D7373"/>
                </a:solidFill>
              </a:defRPr>
            </a:lvl1pPr>
          </a:lstStyle>
          <a:p>
            <a:fld id="{5F2895B7-2C67-41B9-9372-EEB0000F2F9B}" type="datetime1">
              <a:rPr lang="de-DE" smtClean="0"/>
              <a:t>13.07.2026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482F60-23B1-463D-B55F-91BC7B4C1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D7373"/>
                </a:solidFill>
              </a:defRPr>
            </a:lvl1pPr>
          </a:lstStyle>
          <a:p>
            <a:r>
              <a:rPr lang="de-DE"/>
              <a:t>SRH Fernhochschule  –  The Mobile University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09AB51-B591-4F5B-967E-95DBFDF1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D7373"/>
                </a:solidFill>
              </a:defRPr>
            </a:lvl1pPr>
          </a:lstStyle>
          <a:p>
            <a:fld id="{075B144D-941B-4DFC-AF5F-0416193D12E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054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Statements,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A89DF183-E411-4BC5-A0BE-9BB3970575D4}"/>
              </a:ext>
            </a:extLst>
          </p:cNvPr>
          <p:cNvSpPr/>
          <p:nvPr userDrawn="1"/>
        </p:nvSpPr>
        <p:spPr>
          <a:xfrm>
            <a:off x="8202787" y="2802039"/>
            <a:ext cx="3989213" cy="4055962"/>
          </a:xfrm>
          <a:custGeom>
            <a:avLst/>
            <a:gdLst>
              <a:gd name="connsiteX0" fmla="*/ 3989213 w 3989213"/>
              <a:gd name="connsiteY0" fmla="*/ 0 h 4055962"/>
              <a:gd name="connsiteX1" fmla="*/ 3989213 w 3989213"/>
              <a:gd name="connsiteY1" fmla="*/ 2389338 h 4055962"/>
              <a:gd name="connsiteX2" fmla="*/ 3858525 w 3989213"/>
              <a:gd name="connsiteY2" fmla="*/ 2411278 h 4055962"/>
              <a:gd name="connsiteX3" fmla="*/ 2529280 w 3989213"/>
              <a:gd name="connsiteY3" fmla="*/ 3871987 h 4055962"/>
              <a:gd name="connsiteX4" fmla="*/ 2507974 w 3989213"/>
              <a:gd name="connsiteY4" fmla="*/ 4055962 h 4055962"/>
              <a:gd name="connsiteX5" fmla="*/ 0 w 3989213"/>
              <a:gd name="connsiteY5" fmla="*/ 4055962 h 4055962"/>
              <a:gd name="connsiteX6" fmla="*/ 22942 w 3989213"/>
              <a:gd name="connsiteY6" fmla="*/ 3789041 h 4055962"/>
              <a:gd name="connsiteX7" fmla="*/ 3885074 w 3989213"/>
              <a:gd name="connsiteY7" fmla="*/ 4662 h 4055962"/>
              <a:gd name="connsiteX8" fmla="*/ 3957883 w 3989213"/>
              <a:gd name="connsiteY8" fmla="*/ 933 h 40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9213" h="4055962">
                <a:moveTo>
                  <a:pt x="3989213" y="0"/>
                </a:moveTo>
                <a:lnTo>
                  <a:pt x="3989213" y="2389338"/>
                </a:lnTo>
                <a:lnTo>
                  <a:pt x="3858525" y="2411278"/>
                </a:lnTo>
                <a:cubicBezTo>
                  <a:pt x="2993398" y="2575443"/>
                  <a:pt x="2647939" y="3036171"/>
                  <a:pt x="2529280" y="3871987"/>
                </a:cubicBezTo>
                <a:lnTo>
                  <a:pt x="2507974" y="4055962"/>
                </a:lnTo>
                <a:lnTo>
                  <a:pt x="0" y="4055962"/>
                </a:lnTo>
                <a:lnTo>
                  <a:pt x="22942" y="3789041"/>
                </a:lnTo>
                <a:cubicBezTo>
                  <a:pt x="290736" y="1521935"/>
                  <a:pt x="1510333" y="126899"/>
                  <a:pt x="3885074" y="4662"/>
                </a:cubicBezTo>
                <a:cubicBezTo>
                  <a:pt x="3906982" y="3233"/>
                  <a:pt x="3931449" y="1983"/>
                  <a:pt x="3957883" y="933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b="0" i="0">
              <a:latin typeface="SRH Text" panose="020B0503020204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F12EBF-CF8F-4714-BEE0-30A106490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329132"/>
            <a:ext cx="11472946" cy="3980844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98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D57CF-8973-47C9-9121-BDA556598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D7373"/>
                </a:solidFill>
              </a:defRPr>
            </a:lvl1pPr>
          </a:lstStyle>
          <a:p>
            <a:fld id="{AE52985A-877F-4041-8FC9-83B9D5DBA3D3}" type="datetime1">
              <a:rPr lang="de-DE" smtClean="0"/>
              <a:t>13.07.2026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482F60-23B1-463D-B55F-91BC7B4C1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D7373"/>
                </a:solidFill>
              </a:defRPr>
            </a:lvl1pPr>
          </a:lstStyle>
          <a:p>
            <a:r>
              <a:rPr lang="de-DE"/>
              <a:t>SRH Fernhochschule  –  The Mobile University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09AB51-B591-4F5B-967E-95DBFDF1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D7373"/>
                </a:solidFill>
              </a:defRPr>
            </a:lvl1pPr>
          </a:lstStyle>
          <a:p>
            <a:fld id="{075B144D-941B-4DFC-AF5F-0416193D12E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9107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72B7B4-27E0-4F7C-BEF9-A2BE5E461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737" y="6364924"/>
            <a:ext cx="68008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50" b="1" i="0">
                <a:solidFill>
                  <a:srgbClr val="6D7373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defRPr>
            </a:lvl1pPr>
          </a:lstStyle>
          <a:p>
            <a:fld id="{075B144D-941B-4DFC-AF5F-0416193D12E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DB9242-2198-4F50-9940-0EBA7C6A7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7645" y="6356350"/>
            <a:ext cx="87455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 i="0">
                <a:solidFill>
                  <a:srgbClr val="6D7373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defRPr>
            </a:lvl1pPr>
          </a:lstStyle>
          <a:p>
            <a:fld id="{932200C7-56F7-4C2D-9647-644A2D39E444}" type="datetime1">
              <a:rPr lang="de-DE" smtClean="0"/>
              <a:t>13.07.2026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AD1664-878F-4F30-B2A4-1377B1AD93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19842" y="6356350"/>
            <a:ext cx="649569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 i="0">
                <a:solidFill>
                  <a:srgbClr val="6D7373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defRPr>
            </a:lvl1pPr>
          </a:lstStyle>
          <a:p>
            <a:r>
              <a:rPr lang="de-DE"/>
              <a:t>SRH Fernhochschule  –  The Mobile University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CA1C0B-8B72-4C84-BAB1-FEBDDAC94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400" y="1728000"/>
            <a:ext cx="9157663" cy="42300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err="1"/>
              <a:t>Copy</a:t>
            </a:r>
            <a:r>
              <a:rPr lang="de-DE"/>
              <a:t> 18 Pt.</a:t>
            </a:r>
          </a:p>
          <a:p>
            <a:pPr lvl="1"/>
            <a:r>
              <a:rPr lang="de-DE" err="1"/>
              <a:t>Copy</a:t>
            </a:r>
            <a:r>
              <a:rPr lang="de-DE"/>
              <a:t> mit </a:t>
            </a:r>
            <a:r>
              <a:rPr lang="de-DE" err="1"/>
              <a:t>Bulletpoint</a:t>
            </a:r>
            <a:r>
              <a:rPr lang="de-DE"/>
              <a:t> 18 Pt.</a:t>
            </a:r>
          </a:p>
          <a:p>
            <a:pPr lvl="2"/>
            <a:r>
              <a:rPr lang="de-DE" err="1"/>
              <a:t>Copy</a:t>
            </a:r>
            <a:r>
              <a:rPr lang="de-DE"/>
              <a:t> mit </a:t>
            </a:r>
            <a:r>
              <a:rPr lang="de-DE" err="1"/>
              <a:t>Bulletpoint</a:t>
            </a:r>
            <a:r>
              <a:rPr lang="de-DE"/>
              <a:t>, eingerückt 16 Pt.</a:t>
            </a:r>
          </a:p>
          <a:p>
            <a:pPr lvl="3"/>
            <a:r>
              <a:rPr lang="de-DE"/>
              <a:t>Zwischenüberschrift 20 Pt. </a:t>
            </a:r>
            <a:r>
              <a:rPr lang="de-DE" err="1"/>
              <a:t>Bold</a:t>
            </a:r>
            <a:endParaRPr lang="de-DE"/>
          </a:p>
          <a:p>
            <a:pPr lvl="4"/>
            <a:r>
              <a:rPr lang="de-DE"/>
              <a:t>Einleitungstext 20 Pt. </a:t>
            </a:r>
            <a:r>
              <a:rPr lang="de-DE" err="1"/>
              <a:t>Bold</a:t>
            </a:r>
            <a:endParaRPr lang="de-DE"/>
          </a:p>
          <a:p>
            <a:pPr lvl="5"/>
            <a:r>
              <a:rPr lang="de-DE" err="1"/>
              <a:t>Subline</a:t>
            </a:r>
            <a:r>
              <a:rPr lang="de-DE"/>
              <a:t> 24 Pt.</a:t>
            </a:r>
          </a:p>
          <a:p>
            <a:pPr lvl="6"/>
            <a:r>
              <a:rPr lang="de-DE"/>
              <a:t>Statements!</a:t>
            </a:r>
          </a:p>
          <a:p>
            <a:pPr lvl="7"/>
            <a:r>
              <a:rPr lang="de-DE"/>
              <a:t>SRH </a:t>
            </a:r>
          </a:p>
          <a:p>
            <a:pPr lvl="8"/>
            <a:r>
              <a:rPr lang="de-DE"/>
              <a:t>Quelle</a:t>
            </a: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2B4C745-B760-4320-98AD-BE2F6A54E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8969"/>
            <a:ext cx="9157663" cy="83509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E5453D28-3A12-4B40-BDC5-01A066B0461A}"/>
              </a:ext>
            </a:extLst>
          </p:cNvPr>
          <p:cNvSpPr/>
          <p:nvPr userDrawn="1"/>
        </p:nvSpPr>
        <p:spPr>
          <a:xfrm>
            <a:off x="10878555" y="361156"/>
            <a:ext cx="948335" cy="733815"/>
          </a:xfrm>
          <a:custGeom>
            <a:avLst/>
            <a:gdLst>
              <a:gd name="connsiteX0" fmla="*/ 619905 w 948335"/>
              <a:gd name="connsiteY0" fmla="*/ 599045 h 733815"/>
              <a:gd name="connsiteX1" fmla="*/ 708360 w 948335"/>
              <a:gd name="connsiteY1" fmla="*/ 599045 h 733815"/>
              <a:gd name="connsiteX2" fmla="*/ 708360 w 948335"/>
              <a:gd name="connsiteY2" fmla="*/ 175 h 733815"/>
              <a:gd name="connsiteX3" fmla="*/ 619905 w 948335"/>
              <a:gd name="connsiteY3" fmla="*/ 175 h 733815"/>
              <a:gd name="connsiteX4" fmla="*/ 619905 w 948335"/>
              <a:gd name="connsiteY4" fmla="*/ 599045 h 733815"/>
              <a:gd name="connsiteX5" fmla="*/ 811823 w 948335"/>
              <a:gd name="connsiteY5" fmla="*/ 196963 h 733815"/>
              <a:gd name="connsiteX6" fmla="*/ 753805 w 948335"/>
              <a:gd name="connsiteY6" fmla="*/ 199399 h 733815"/>
              <a:gd name="connsiteX7" fmla="*/ 753805 w 948335"/>
              <a:gd name="connsiteY7" fmla="*/ 281323 h 733815"/>
              <a:gd name="connsiteX8" fmla="*/ 860105 w 948335"/>
              <a:gd name="connsiteY8" fmla="*/ 364907 h 733815"/>
              <a:gd name="connsiteX9" fmla="*/ 860105 w 948335"/>
              <a:gd name="connsiteY9" fmla="*/ 599045 h 733815"/>
              <a:gd name="connsiteX10" fmla="*/ 948560 w 948335"/>
              <a:gd name="connsiteY10" fmla="*/ 599045 h 733815"/>
              <a:gd name="connsiteX11" fmla="*/ 948560 w 948335"/>
              <a:gd name="connsiteY11" fmla="*/ 353981 h 733815"/>
              <a:gd name="connsiteX12" fmla="*/ 811823 w 948335"/>
              <a:gd name="connsiteY12" fmla="*/ 196963 h 733815"/>
              <a:gd name="connsiteX13" fmla="*/ 208777 w 948335"/>
              <a:gd name="connsiteY13" fmla="*/ 199800 h 733815"/>
              <a:gd name="connsiteX14" fmla="*/ 72849 w 948335"/>
              <a:gd name="connsiteY14" fmla="*/ 366560 h 733815"/>
              <a:gd name="connsiteX15" fmla="*/ 72849 w 948335"/>
              <a:gd name="connsiteY15" fmla="*/ 567022 h 733815"/>
              <a:gd name="connsiteX16" fmla="*/ 225 w 948335"/>
              <a:gd name="connsiteY16" fmla="*/ 651830 h 733815"/>
              <a:gd name="connsiteX17" fmla="*/ 225 w 948335"/>
              <a:gd name="connsiteY17" fmla="*/ 732932 h 733815"/>
              <a:gd name="connsiteX18" fmla="*/ 25376 w 948335"/>
              <a:gd name="connsiteY18" fmla="*/ 733742 h 733815"/>
              <a:gd name="connsiteX19" fmla="*/ 161297 w 948335"/>
              <a:gd name="connsiteY19" fmla="*/ 566989 h 733815"/>
              <a:gd name="connsiteX20" fmla="*/ 161297 w 948335"/>
              <a:gd name="connsiteY20" fmla="*/ 366527 h 733815"/>
              <a:gd name="connsiteX21" fmla="*/ 233520 w 948335"/>
              <a:gd name="connsiteY21" fmla="*/ 281732 h 733815"/>
              <a:gd name="connsiteX22" fmla="*/ 233520 w 948335"/>
              <a:gd name="connsiteY22" fmla="*/ 200209 h 733815"/>
              <a:gd name="connsiteX23" fmla="*/ 208777 w 948335"/>
              <a:gd name="connsiteY23" fmla="*/ 199800 h 733815"/>
              <a:gd name="connsiteX24" fmla="*/ 480210 w 948335"/>
              <a:gd name="connsiteY24" fmla="*/ 199800 h 733815"/>
              <a:gd name="connsiteX25" fmla="*/ 344283 w 948335"/>
              <a:gd name="connsiteY25" fmla="*/ 366560 h 733815"/>
              <a:gd name="connsiteX26" fmla="*/ 344283 w 948335"/>
              <a:gd name="connsiteY26" fmla="*/ 599045 h 733815"/>
              <a:gd name="connsiteX27" fmla="*/ 432731 w 948335"/>
              <a:gd name="connsiteY27" fmla="*/ 599045 h 733815"/>
              <a:gd name="connsiteX28" fmla="*/ 432731 w 948335"/>
              <a:gd name="connsiteY28" fmla="*/ 366527 h 733815"/>
              <a:gd name="connsiteX29" fmla="*/ 505362 w 948335"/>
              <a:gd name="connsiteY29" fmla="*/ 281732 h 733815"/>
              <a:gd name="connsiteX30" fmla="*/ 505362 w 948335"/>
              <a:gd name="connsiteY30" fmla="*/ 200209 h 733815"/>
              <a:gd name="connsiteX31" fmla="*/ 480210 w 948335"/>
              <a:gd name="connsiteY31" fmla="*/ 199800 h 73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48335" h="733815">
                <a:moveTo>
                  <a:pt x="619905" y="599045"/>
                </a:moveTo>
                <a:lnTo>
                  <a:pt x="708360" y="599045"/>
                </a:lnTo>
                <a:lnTo>
                  <a:pt x="708360" y="175"/>
                </a:lnTo>
                <a:lnTo>
                  <a:pt x="619905" y="175"/>
                </a:lnTo>
                <a:lnTo>
                  <a:pt x="619905" y="599045"/>
                </a:lnTo>
                <a:close/>
                <a:moveTo>
                  <a:pt x="811823" y="196963"/>
                </a:moveTo>
                <a:cubicBezTo>
                  <a:pt x="795196" y="196154"/>
                  <a:pt x="774500" y="196963"/>
                  <a:pt x="753805" y="199399"/>
                </a:cubicBezTo>
                <a:lnTo>
                  <a:pt x="753805" y="281323"/>
                </a:lnTo>
                <a:cubicBezTo>
                  <a:pt x="831702" y="281323"/>
                  <a:pt x="860105" y="292732"/>
                  <a:pt x="860105" y="364907"/>
                </a:cubicBezTo>
                <a:lnTo>
                  <a:pt x="860105" y="599045"/>
                </a:lnTo>
                <a:lnTo>
                  <a:pt x="948560" y="599045"/>
                </a:lnTo>
                <a:lnTo>
                  <a:pt x="948560" y="353981"/>
                </a:lnTo>
                <a:cubicBezTo>
                  <a:pt x="948560" y="263505"/>
                  <a:pt x="897033" y="200209"/>
                  <a:pt x="811823" y="196963"/>
                </a:cubicBezTo>
                <a:close/>
                <a:moveTo>
                  <a:pt x="208777" y="199800"/>
                </a:moveTo>
                <a:cubicBezTo>
                  <a:pt x="114634" y="204671"/>
                  <a:pt x="72849" y="267152"/>
                  <a:pt x="72849" y="366560"/>
                </a:cubicBezTo>
                <a:lnTo>
                  <a:pt x="72849" y="567022"/>
                </a:lnTo>
                <a:cubicBezTo>
                  <a:pt x="72849" y="625455"/>
                  <a:pt x="61073" y="650613"/>
                  <a:pt x="225" y="651830"/>
                </a:cubicBezTo>
                <a:lnTo>
                  <a:pt x="225" y="732932"/>
                </a:lnTo>
                <a:cubicBezTo>
                  <a:pt x="7525" y="734156"/>
                  <a:pt x="19288" y="734156"/>
                  <a:pt x="25376" y="733742"/>
                </a:cubicBezTo>
                <a:cubicBezTo>
                  <a:pt x="119907" y="728068"/>
                  <a:pt x="161297" y="665179"/>
                  <a:pt x="161297" y="566989"/>
                </a:cubicBezTo>
                <a:lnTo>
                  <a:pt x="161297" y="366527"/>
                </a:lnTo>
                <a:cubicBezTo>
                  <a:pt x="161297" y="307693"/>
                  <a:pt x="172257" y="282943"/>
                  <a:pt x="233520" y="281732"/>
                </a:cubicBezTo>
                <a:lnTo>
                  <a:pt x="233520" y="200209"/>
                </a:lnTo>
                <a:cubicBezTo>
                  <a:pt x="226622" y="199399"/>
                  <a:pt x="214859" y="199399"/>
                  <a:pt x="208777" y="199800"/>
                </a:cubicBezTo>
                <a:close/>
                <a:moveTo>
                  <a:pt x="480210" y="199800"/>
                </a:moveTo>
                <a:cubicBezTo>
                  <a:pt x="386483" y="204671"/>
                  <a:pt x="344283" y="267560"/>
                  <a:pt x="344283" y="366560"/>
                </a:cubicBezTo>
                <a:lnTo>
                  <a:pt x="344283" y="599045"/>
                </a:lnTo>
                <a:lnTo>
                  <a:pt x="432731" y="599045"/>
                </a:lnTo>
                <a:lnTo>
                  <a:pt x="432731" y="366527"/>
                </a:lnTo>
                <a:cubicBezTo>
                  <a:pt x="432731" y="308094"/>
                  <a:pt x="444507" y="282943"/>
                  <a:pt x="505362" y="281732"/>
                </a:cubicBezTo>
                <a:lnTo>
                  <a:pt x="505362" y="200209"/>
                </a:lnTo>
                <a:cubicBezTo>
                  <a:pt x="498055" y="199399"/>
                  <a:pt x="486292" y="199399"/>
                  <a:pt x="480210" y="199800"/>
                </a:cubicBezTo>
                <a:close/>
              </a:path>
            </a:pathLst>
          </a:custGeom>
          <a:solidFill>
            <a:schemeClr val="accent1"/>
          </a:solidFill>
          <a:ln w="6638" cap="flat">
            <a:noFill/>
            <a:prstDash val="solid"/>
            <a:round/>
          </a:ln>
        </p:spPr>
        <p:txBody>
          <a:bodyPr rtlCol="0" anchor="ctr"/>
          <a:lstStyle/>
          <a:p>
            <a:endParaRPr lang="de-DE" b="0" i="0">
              <a:latin typeface="SRH Text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66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49" r:id="rId2"/>
    <p:sldLayoutId id="2147483676" r:id="rId3"/>
    <p:sldLayoutId id="2147483650" r:id="rId4"/>
    <p:sldLayoutId id="2147483651" r:id="rId5"/>
    <p:sldLayoutId id="2147483666" r:id="rId6"/>
    <p:sldLayoutId id="2147483686" r:id="rId7"/>
    <p:sldLayoutId id="2147483667" r:id="rId8"/>
    <p:sldLayoutId id="2147483664" r:id="rId9"/>
    <p:sldLayoutId id="2147483665" r:id="rId10"/>
    <p:sldLayoutId id="2147483728" r:id="rId11"/>
    <p:sldLayoutId id="2147483661" r:id="rId12"/>
    <p:sldLayoutId id="2147483671" r:id="rId13"/>
    <p:sldLayoutId id="2147483672" r:id="rId14"/>
    <p:sldLayoutId id="2147483678" r:id="rId15"/>
    <p:sldLayoutId id="2147483692" r:id="rId16"/>
    <p:sldLayoutId id="2147483673" r:id="rId17"/>
    <p:sldLayoutId id="2147483677" r:id="rId18"/>
    <p:sldLayoutId id="2147483683" r:id="rId19"/>
    <p:sldLayoutId id="2147483680" r:id="rId20"/>
    <p:sldLayoutId id="2147483684" r:id="rId21"/>
    <p:sldLayoutId id="2147483654" r:id="rId22"/>
    <p:sldLayoutId id="2147483655" r:id="rId23"/>
    <p:sldLayoutId id="2147483720" r:id="rId24"/>
    <p:sldLayoutId id="2147483730" r:id="rId25"/>
    <p:sldLayoutId id="2147483725" r:id="rId26"/>
    <p:sldLayoutId id="2147483729" r:id="rId27"/>
    <p:sldLayoutId id="2147483721" r:id="rId28"/>
    <p:sldLayoutId id="2147483722" r:id="rId29"/>
    <p:sldLayoutId id="2147483723" r:id="rId30"/>
    <p:sldLayoutId id="2147483693" r:id="rId31"/>
    <p:sldLayoutId id="2147483681" r:id="rId32"/>
    <p:sldLayoutId id="2147483682" r:id="rId3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SRH Headline" panose="020B0603020204020204" pitchFamily="34" charset="0"/>
          <a:ea typeface="SRH Headline" panose="020B0603020204020204" pitchFamily="34" charset="0"/>
          <a:cs typeface="SRH Headline" panose="020B0603020204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SRH Text" panose="020B0503020204020204" pitchFamily="34" charset="0"/>
          <a:ea typeface="SRH Text" panose="020B0503020204020204" pitchFamily="34" charset="0"/>
          <a:cs typeface="SRH Text" panose="020B0503020204020204" pitchFamily="34" charset="0"/>
        </a:defRPr>
      </a:lvl1pPr>
      <a:lvl2pPr marL="360000" indent="-360000" algn="l" defTabSz="914400" rtl="0" eaLnBrk="1" latinLnBrk="0" hangingPunct="1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Font typeface="SRH" panose="020B0503020204020204" pitchFamily="34" charset="0"/>
        <a:buChar char="—"/>
        <a:defRPr sz="1800" b="0" kern="1200">
          <a:solidFill>
            <a:schemeClr val="tx1"/>
          </a:solidFill>
          <a:latin typeface="SRH Text" panose="020B0503020204020204" pitchFamily="34" charset="0"/>
          <a:ea typeface="SRH Text" panose="020B0503020204020204" pitchFamily="34" charset="0"/>
          <a:cs typeface="SRH Text" panose="020B0503020204020204" pitchFamily="34" charset="0"/>
        </a:defRPr>
      </a:lvl2pPr>
      <a:lvl3pPr marL="720000" indent="-360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RH" panose="020B0503020204020204" pitchFamily="34" charset="0"/>
        <a:buChar char="—"/>
        <a:defRPr sz="1600" b="0" kern="1200">
          <a:solidFill>
            <a:schemeClr val="tx1"/>
          </a:solidFill>
          <a:latin typeface="SRH Text" panose="020B0503020204020204" pitchFamily="34" charset="0"/>
          <a:ea typeface="SRH Text" panose="020B0503020204020204" pitchFamily="34" charset="0"/>
          <a:cs typeface="SRH Text" panose="020B0503020204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2400"/>
        </a:spcBef>
        <a:buFont typeface="SRH" panose="020B0503020204020204" pitchFamily="34" charset="0"/>
        <a:buNone/>
        <a:defRPr sz="2000" b="1" i="0" kern="1200">
          <a:solidFill>
            <a:schemeClr val="accent1"/>
          </a:solidFill>
          <a:latin typeface="SRH Headline" panose="020B0603020204020204" pitchFamily="34" charset="0"/>
          <a:ea typeface="SRH Headline" panose="020B0603020204020204" pitchFamily="34" charset="0"/>
          <a:cs typeface="SRH Headline" panose="020B0603020204020204" pitchFamily="34" charset="0"/>
        </a:defRPr>
      </a:lvl4pPr>
      <a:lvl5pPr marL="0" indent="0" algn="l" defTabSz="914400" rtl="0" eaLnBrk="1" latinLnBrk="0" hangingPunct="1">
        <a:lnSpc>
          <a:spcPct val="110000"/>
        </a:lnSpc>
        <a:spcBef>
          <a:spcPts val="1200"/>
        </a:spcBef>
        <a:buFont typeface="SRH" panose="020B0503020204020204" pitchFamily="34" charset="0"/>
        <a:buNone/>
        <a:defRPr sz="2000" b="1" i="0" kern="1200">
          <a:solidFill>
            <a:schemeClr val="tx1"/>
          </a:solidFill>
          <a:latin typeface="SRH Headline" panose="020B0603020204020204" pitchFamily="34" charset="0"/>
          <a:ea typeface="SRH Headline" panose="020B0603020204020204" pitchFamily="34" charset="0"/>
          <a:cs typeface="SRH Headline" panose="020B0603020204020204" pitchFamily="34" charset="0"/>
        </a:defRPr>
      </a:lvl5pPr>
      <a:lvl6pPr marL="0" indent="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SRH Headline" panose="020B0603020204020204" pitchFamily="34" charset="0"/>
          <a:ea typeface="SRH Headline" panose="020B0603020204020204" pitchFamily="34" charset="0"/>
          <a:cs typeface="SRH Headline" panose="020B0603020204020204" pitchFamily="34" charset="0"/>
        </a:defRPr>
      </a:lvl6pPr>
      <a:lvl7pPr marL="0" indent="0" algn="l" defTabSz="914400" rtl="0" eaLnBrk="1" latinLnBrk="0" hangingPunct="1">
        <a:lnSpc>
          <a:spcPct val="98000"/>
        </a:lnSpc>
        <a:spcBef>
          <a:spcPts val="1200"/>
        </a:spcBef>
        <a:buFont typeface="Arial" panose="020B0604020202020204" pitchFamily="34" charset="0"/>
        <a:buNone/>
        <a:defRPr sz="4800" b="1" i="0" kern="1200">
          <a:solidFill>
            <a:schemeClr val="accent1"/>
          </a:solidFill>
          <a:latin typeface="SRH Headline" panose="020B0603020204020204" pitchFamily="34" charset="0"/>
          <a:ea typeface="SRH Headline" panose="020B0603020204020204" pitchFamily="34" charset="0"/>
          <a:cs typeface="SRH Headline" panose="020B0603020204020204" pitchFamily="34" charset="0"/>
        </a:defRPr>
      </a:lvl7pPr>
      <a:lvl8pPr marL="0" indent="0" algn="l" defTabSz="914400" rtl="0" eaLnBrk="1" latinLnBrk="0" hangingPunct="1">
        <a:lnSpc>
          <a:spcPct val="98000"/>
        </a:lnSpc>
        <a:spcBef>
          <a:spcPts val="1200"/>
        </a:spcBef>
        <a:buFont typeface="Arial" panose="020B0604020202020204" pitchFamily="34" charset="0"/>
        <a:buNone/>
        <a:defRPr sz="2000" b="1" i="0" kern="1200">
          <a:solidFill>
            <a:schemeClr val="tx1"/>
          </a:solidFill>
          <a:latin typeface="SRH Headline" panose="020B0603020204020204" pitchFamily="34" charset="0"/>
          <a:ea typeface="SRH Headline" panose="020B0603020204020204" pitchFamily="34" charset="0"/>
          <a:cs typeface="SRH Headline" panose="020B0603020204020204" pitchFamily="34" charset="0"/>
        </a:defRPr>
      </a:lvl8pPr>
      <a:lvl9pPr marL="0" indent="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SRH Text" panose="020B0503020204020204" pitchFamily="34" charset="0"/>
          <a:ea typeface="SRH Text" panose="020B0503020204020204" pitchFamily="34" charset="0"/>
          <a:cs typeface="SRH Text" panose="020B0503020204020204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226" userDrawn="1">
          <p15:clr>
            <a:srgbClr val="F26B43"/>
          </p15:clr>
        </p15:guide>
        <p15:guide id="4" pos="7453" userDrawn="1">
          <p15:clr>
            <a:srgbClr val="F26B43"/>
          </p15:clr>
        </p15:guide>
        <p15:guide id="5" orient="horz" userDrawn="1">
          <p15:clr>
            <a:srgbClr val="F26B43"/>
          </p15:clr>
        </p15:guide>
        <p15:guide id="6" orient="horz" pos="4320" userDrawn="1">
          <p15:clr>
            <a:srgbClr val="F26B43"/>
          </p15:clr>
        </p15:guide>
        <p15:guide id="7" orient="horz" pos="1088" userDrawn="1">
          <p15:clr>
            <a:srgbClr val="F26B43"/>
          </p15:clr>
        </p15:guide>
        <p15:guide id="8" orient="horz" pos="3753" userDrawn="1">
          <p15:clr>
            <a:srgbClr val="F26B43"/>
          </p15:clr>
        </p15:guide>
        <p15:guide id="9" orient="horz" pos="690" userDrawn="1">
          <p15:clr>
            <a:srgbClr val="F26B43"/>
          </p15:clr>
        </p15:guide>
        <p15:guide id="10" pos="59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61DB0-C33A-C226-54DC-E175B6BCD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Meilenstein 5" title="Meilenstein 5">
            <a:extLst>
              <a:ext uri="{FF2B5EF4-FFF2-40B4-BE49-F238E27FC236}">
                <a16:creationId xmlns:a16="http://schemas.microsoft.com/office/drawing/2014/main" id="{01DA50A4-2394-6169-C1BD-BAA3A5FCCF97}"/>
              </a:ext>
            </a:extLst>
          </p:cNvPr>
          <p:cNvGrpSpPr/>
          <p:nvPr/>
        </p:nvGrpSpPr>
        <p:grpSpPr>
          <a:xfrm rot="16200000">
            <a:off x="6318660" y="532851"/>
            <a:ext cx="902971" cy="6648656"/>
            <a:chOff x="6008505" y="1104241"/>
            <a:chExt cx="969356" cy="7908433"/>
          </a:xfrm>
          <a:solidFill>
            <a:schemeClr val="accent3">
              <a:lumMod val="75000"/>
            </a:schemeClr>
          </a:solidFill>
        </p:grpSpPr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54CAD079-3891-E1CB-718C-AD35E466981C}"/>
                </a:ext>
              </a:extLst>
            </p:cNvPr>
            <p:cNvSpPr txBox="1"/>
            <p:nvPr/>
          </p:nvSpPr>
          <p:spPr>
            <a:xfrm rot="5400000">
              <a:off x="5999469" y="1672032"/>
              <a:ext cx="1494220" cy="4625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cs typeface="Arial" panose="020B0604020202020204" pitchFamily="34" charset="0"/>
                </a:rPr>
                <a:t>Kollegiale Fallberatung</a:t>
              </a:r>
            </a:p>
          </p:txBody>
        </p:sp>
        <p:sp>
          <p:nvSpPr>
            <p:cNvPr id="64" name="Pfeil: Abwärts 176" title="Meilenstein hoher Pfeil">
              <a:extLst>
                <a:ext uri="{FF2B5EF4-FFF2-40B4-BE49-F238E27FC236}">
                  <a16:creationId xmlns:a16="http://schemas.microsoft.com/office/drawing/2014/main" id="{718EAE5F-6383-423C-42FB-D298857111FB}"/>
                </a:ext>
              </a:extLst>
            </p:cNvPr>
            <p:cNvSpPr/>
            <p:nvPr/>
          </p:nvSpPr>
          <p:spPr>
            <a:xfrm>
              <a:off x="6008505" y="1104241"/>
              <a:ext cx="470255" cy="7908433"/>
            </a:xfrm>
            <a:prstGeom prst="downArrow">
              <a:avLst>
                <a:gd name="adj1" fmla="val 10000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65" name="Ellipse 64" title="Meilensteinnummer">
              <a:extLst>
                <a:ext uri="{FF2B5EF4-FFF2-40B4-BE49-F238E27FC236}">
                  <a16:creationId xmlns:a16="http://schemas.microsoft.com/office/drawing/2014/main" id="{A860EDEC-D9F5-D4B2-9A05-F463BB59047D}"/>
                </a:ext>
              </a:extLst>
            </p:cNvPr>
            <p:cNvSpPr/>
            <p:nvPr/>
          </p:nvSpPr>
          <p:spPr>
            <a:xfrm rot="5400000">
              <a:off x="6086297" y="3446024"/>
              <a:ext cx="296963" cy="2969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32" name="Pfeil: Abwärts 176" title="Meilenstein hoher Pfeil">
            <a:extLst>
              <a:ext uri="{FF2B5EF4-FFF2-40B4-BE49-F238E27FC236}">
                <a16:creationId xmlns:a16="http://schemas.microsoft.com/office/drawing/2014/main" id="{B4D6D645-018C-891B-9AD0-F2553DEEE6FD}"/>
              </a:ext>
            </a:extLst>
          </p:cNvPr>
          <p:cNvSpPr/>
          <p:nvPr/>
        </p:nvSpPr>
        <p:spPr>
          <a:xfrm>
            <a:off x="1699017" y="2285707"/>
            <a:ext cx="470254" cy="2411813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lientitel">
            <a:extLst>
              <a:ext uri="{FF2B5EF4-FFF2-40B4-BE49-F238E27FC236}">
                <a16:creationId xmlns:a16="http://schemas.microsoft.com/office/drawing/2014/main" id="{D0720D57-B4A1-A4FC-B430-7E106894B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2" y="133486"/>
            <a:ext cx="10267360" cy="1057082"/>
          </a:xfrm>
        </p:spPr>
        <p:txBody>
          <a:bodyPr rtlCol="0"/>
          <a:lstStyle/>
          <a:p>
            <a:r>
              <a:rPr lang="de-DE" sz="2400" dirty="0">
                <a:cs typeface="Arial" panose="020B0604020202020204" pitchFamily="34" charset="0"/>
              </a:rPr>
              <a:t>Gesamtübersicht Praxisausbildung Soziale Arbeit (B.A.)</a:t>
            </a:r>
            <a:br>
              <a:rPr lang="de-DE" sz="2400" dirty="0">
                <a:cs typeface="Arial" panose="020B0604020202020204" pitchFamily="34" charset="0"/>
              </a:rPr>
            </a:br>
            <a:r>
              <a:rPr lang="de-DE" sz="2400" dirty="0">
                <a:cs typeface="Arial" panose="020B0604020202020204" pitchFamily="34" charset="0"/>
              </a:rPr>
              <a:t>für Studierende mit fachlicher Anleitung in der Praxisstelle</a:t>
            </a:r>
            <a:br>
              <a:rPr lang="de-DE" dirty="0">
                <a:cs typeface="Arial" panose="020B0604020202020204" pitchFamily="34" charset="0"/>
              </a:rPr>
            </a:br>
            <a:r>
              <a:rPr lang="de-DE" sz="1600" b="0" dirty="0">
                <a:cs typeface="Arial" panose="020B0604020202020204" pitchFamily="34" charset="0"/>
              </a:rPr>
              <a:t>Zentrale Emailadresse: </a:t>
            </a:r>
            <a:r>
              <a:rPr lang="de-DE" sz="1600" b="0" dirty="0">
                <a:solidFill>
                  <a:schemeClr val="accent1"/>
                </a:solidFill>
                <a:cs typeface="Arial" panose="020B0604020202020204" pitchFamily="34" charset="0"/>
              </a:rPr>
              <a:t>Praxisausbildung.SOA@mobile-university.de</a:t>
            </a:r>
            <a:endParaRPr lang="de-DE" sz="1600" b="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2" name="Gruppe 11" title="Zeitachse">
            <a:extLst>
              <a:ext uri="{FF2B5EF4-FFF2-40B4-BE49-F238E27FC236}">
                <a16:creationId xmlns:a16="http://schemas.microsoft.com/office/drawing/2014/main" id="{D1EA0B57-D04D-4568-D98F-416BBD1E5606}"/>
              </a:ext>
            </a:extLst>
          </p:cNvPr>
          <p:cNvGrpSpPr/>
          <p:nvPr/>
        </p:nvGrpSpPr>
        <p:grpSpPr>
          <a:xfrm>
            <a:off x="899560" y="4725645"/>
            <a:ext cx="11007737" cy="165471"/>
            <a:chOff x="418011" y="3346265"/>
            <a:chExt cx="11007737" cy="165471"/>
          </a:xfrm>
        </p:grpSpPr>
        <p:cxnSp>
          <p:nvCxnSpPr>
            <p:cNvPr id="4" name="Gerade Verbindung mit Pfeil 3">
              <a:extLst>
                <a:ext uri="{FF2B5EF4-FFF2-40B4-BE49-F238E27FC236}">
                  <a16:creationId xmlns:a16="http://schemas.microsoft.com/office/drawing/2014/main" id="{A52FD061-D0EF-E2B7-3860-0240B8873840}"/>
                </a:ext>
              </a:extLst>
            </p:cNvPr>
            <p:cNvCxnSpPr>
              <a:cxnSpLocks/>
            </p:cNvCxnSpPr>
            <p:nvPr/>
          </p:nvCxnSpPr>
          <p:spPr>
            <a:xfrm>
              <a:off x="418011" y="3429000"/>
              <a:ext cx="11007737" cy="0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E1E77F7F-EA6D-F3C7-5C34-58AB9B984C36}"/>
                </a:ext>
              </a:extLst>
            </p:cNvPr>
            <p:cNvCxnSpPr>
              <a:cxnSpLocks/>
            </p:cNvCxnSpPr>
            <p:nvPr/>
          </p:nvCxnSpPr>
          <p:spPr>
            <a:xfrm>
              <a:off x="691556" y="3346265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r Verbinder 37">
              <a:extLst>
                <a:ext uri="{FF2B5EF4-FFF2-40B4-BE49-F238E27FC236}">
                  <a16:creationId xmlns:a16="http://schemas.microsoft.com/office/drawing/2014/main" id="{B69D8BCD-812D-1EDE-0A73-20B5DFCBC731}"/>
                </a:ext>
              </a:extLst>
            </p:cNvPr>
            <p:cNvCxnSpPr>
              <a:cxnSpLocks/>
            </p:cNvCxnSpPr>
            <p:nvPr/>
          </p:nvCxnSpPr>
          <p:spPr>
            <a:xfrm>
              <a:off x="3657044" y="3346265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r Verbinder 49">
              <a:extLst>
                <a:ext uri="{FF2B5EF4-FFF2-40B4-BE49-F238E27FC236}">
                  <a16:creationId xmlns:a16="http://schemas.microsoft.com/office/drawing/2014/main" id="{3B0709E6-20F8-1C42-CD7D-9D934833ED94}"/>
                </a:ext>
              </a:extLst>
            </p:cNvPr>
            <p:cNvCxnSpPr>
              <a:cxnSpLocks/>
            </p:cNvCxnSpPr>
            <p:nvPr/>
          </p:nvCxnSpPr>
          <p:spPr>
            <a:xfrm>
              <a:off x="6631026" y="3346265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r Verbinder 53">
              <a:extLst>
                <a:ext uri="{FF2B5EF4-FFF2-40B4-BE49-F238E27FC236}">
                  <a16:creationId xmlns:a16="http://schemas.microsoft.com/office/drawing/2014/main" id="{852A30DE-B077-27E9-45FC-EEB2662EEBEC}"/>
                </a:ext>
              </a:extLst>
            </p:cNvPr>
            <p:cNvCxnSpPr>
              <a:cxnSpLocks/>
            </p:cNvCxnSpPr>
            <p:nvPr/>
          </p:nvCxnSpPr>
          <p:spPr>
            <a:xfrm>
              <a:off x="9595640" y="3346265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Ellipse 113" title="Meilensteinnummer">
            <a:extLst>
              <a:ext uri="{FF2B5EF4-FFF2-40B4-BE49-F238E27FC236}">
                <a16:creationId xmlns:a16="http://schemas.microsoft.com/office/drawing/2014/main" id="{8D781FB1-0157-2CDF-AE97-1230008A2345}"/>
              </a:ext>
            </a:extLst>
          </p:cNvPr>
          <p:cNvSpPr/>
          <p:nvPr/>
        </p:nvSpPr>
        <p:spPr>
          <a:xfrm>
            <a:off x="1784153" y="2427602"/>
            <a:ext cx="296963" cy="2971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5" name="Textfeld 114">
            <a:extLst>
              <a:ext uri="{FF2B5EF4-FFF2-40B4-BE49-F238E27FC236}">
                <a16:creationId xmlns:a16="http://schemas.microsoft.com/office/drawing/2014/main" id="{DD529FF6-29D6-D73E-64DC-2F1209813DF3}"/>
              </a:ext>
            </a:extLst>
          </p:cNvPr>
          <p:cNvSpPr txBox="1"/>
          <p:nvPr/>
        </p:nvSpPr>
        <p:spPr>
          <a:xfrm>
            <a:off x="1699017" y="1343089"/>
            <a:ext cx="162343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cs typeface="Arial" panose="020B0604020202020204" pitchFamily="34" charset="0"/>
              </a:rPr>
              <a:t>Bearbeitung der Prüfungsleistung </a:t>
            </a:r>
          </a:p>
        </p:txBody>
      </p:sp>
      <p:grpSp>
        <p:nvGrpSpPr>
          <p:cNvPr id="16" name="Meilenstein 1" title="Meilenstein 1">
            <a:extLst>
              <a:ext uri="{FF2B5EF4-FFF2-40B4-BE49-F238E27FC236}">
                <a16:creationId xmlns:a16="http://schemas.microsoft.com/office/drawing/2014/main" id="{F7825536-923F-650B-5FDF-D35CE5BDC9A5}"/>
              </a:ext>
            </a:extLst>
          </p:cNvPr>
          <p:cNvGrpSpPr/>
          <p:nvPr/>
        </p:nvGrpSpPr>
        <p:grpSpPr>
          <a:xfrm>
            <a:off x="1114681" y="2850371"/>
            <a:ext cx="1307486" cy="1838293"/>
            <a:chOff x="832348" y="3738249"/>
            <a:chExt cx="1307486" cy="1701323"/>
          </a:xfrm>
        </p:grpSpPr>
        <p:grpSp>
          <p:nvGrpSpPr>
            <p:cNvPr id="15" name="Gruppe 14">
              <a:extLst>
                <a:ext uri="{FF2B5EF4-FFF2-40B4-BE49-F238E27FC236}">
                  <a16:creationId xmlns:a16="http://schemas.microsoft.com/office/drawing/2014/main" id="{2DD04DBD-9943-DB55-7CF4-C49B4DADC05B}"/>
                </a:ext>
              </a:extLst>
            </p:cNvPr>
            <p:cNvGrpSpPr/>
            <p:nvPr/>
          </p:nvGrpSpPr>
          <p:grpSpPr>
            <a:xfrm>
              <a:off x="832348" y="4392862"/>
              <a:ext cx="470255" cy="1046710"/>
              <a:chOff x="832348" y="4392862"/>
              <a:chExt cx="470255" cy="1046710"/>
            </a:xfrm>
          </p:grpSpPr>
          <p:sp>
            <p:nvSpPr>
              <p:cNvPr id="2" name="Pfeil: Abwärts 1" title="Meilensteinpfeil">
                <a:extLst>
                  <a:ext uri="{FF2B5EF4-FFF2-40B4-BE49-F238E27FC236}">
                    <a16:creationId xmlns:a16="http://schemas.microsoft.com/office/drawing/2014/main" id="{E9F1A7E0-E70C-A68D-AEFE-D77860EBFEB4}"/>
                  </a:ext>
                </a:extLst>
              </p:cNvPr>
              <p:cNvSpPr/>
              <p:nvPr/>
            </p:nvSpPr>
            <p:spPr>
              <a:xfrm>
                <a:off x="832348" y="4392862"/>
                <a:ext cx="470255" cy="1046710"/>
              </a:xfrm>
              <a:prstGeom prst="downArrow">
                <a:avLst>
                  <a:gd name="adj1" fmla="val 100000"/>
                  <a:gd name="adj2" fmla="val 5000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3" name="Ellipse 2" title="Meilensteinnummer">
                <a:extLst>
                  <a:ext uri="{FF2B5EF4-FFF2-40B4-BE49-F238E27FC236}">
                    <a16:creationId xmlns:a16="http://schemas.microsoft.com/office/drawing/2014/main" id="{D6A42BA4-A839-C93D-7992-C3B197BE98CD}"/>
                  </a:ext>
                </a:extLst>
              </p:cNvPr>
              <p:cNvSpPr/>
              <p:nvPr/>
            </p:nvSpPr>
            <p:spPr>
              <a:xfrm>
                <a:off x="903697" y="4574012"/>
                <a:ext cx="320400" cy="2969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2</a:t>
                </a:r>
                <a:endPara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" name="Gruppe 4" title="Meilensteintext">
              <a:extLst>
                <a:ext uri="{FF2B5EF4-FFF2-40B4-BE49-F238E27FC236}">
                  <a16:creationId xmlns:a16="http://schemas.microsoft.com/office/drawing/2014/main" id="{D9E5DD75-3A85-68F2-FC0B-076758A07ED9}"/>
                </a:ext>
              </a:extLst>
            </p:cNvPr>
            <p:cNvGrpSpPr/>
            <p:nvPr/>
          </p:nvGrpSpPr>
          <p:grpSpPr>
            <a:xfrm>
              <a:off x="832349" y="3738249"/>
              <a:ext cx="1307485" cy="611030"/>
              <a:chOff x="1510892" y="3857813"/>
              <a:chExt cx="1307485" cy="611030"/>
            </a:xfrm>
          </p:grpSpPr>
          <p:sp>
            <p:nvSpPr>
              <p:cNvPr id="61" name="Textfeld 60">
                <a:extLst>
                  <a:ext uri="{FF2B5EF4-FFF2-40B4-BE49-F238E27FC236}">
                    <a16:creationId xmlns:a16="http://schemas.microsoft.com/office/drawing/2014/main" id="{98014090-4D27-75AF-0533-3AA178483F0C}"/>
                  </a:ext>
                </a:extLst>
              </p:cNvPr>
              <p:cNvSpPr txBox="1"/>
              <p:nvPr/>
            </p:nvSpPr>
            <p:spPr>
              <a:xfrm>
                <a:off x="1510892" y="4049788"/>
                <a:ext cx="1294782" cy="1424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63" name="Textfeld 62">
                <a:extLst>
                  <a:ext uri="{FF2B5EF4-FFF2-40B4-BE49-F238E27FC236}">
                    <a16:creationId xmlns:a16="http://schemas.microsoft.com/office/drawing/2014/main" id="{6C5363E5-8082-AFDF-1551-72E48A22BD5D}"/>
                  </a:ext>
                </a:extLst>
              </p:cNvPr>
              <p:cNvSpPr txBox="1"/>
              <p:nvPr/>
            </p:nvSpPr>
            <p:spPr>
              <a:xfrm>
                <a:off x="1510893" y="4233106"/>
                <a:ext cx="1294781" cy="2357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60" name="Textfeld 59">
                <a:extLst>
                  <a:ext uri="{FF2B5EF4-FFF2-40B4-BE49-F238E27FC236}">
                    <a16:creationId xmlns:a16="http://schemas.microsoft.com/office/drawing/2014/main" id="{848F21C7-3849-AEB1-1ED6-2254A8446698}"/>
                  </a:ext>
                </a:extLst>
              </p:cNvPr>
              <p:cNvSpPr txBox="1"/>
              <p:nvPr/>
            </p:nvSpPr>
            <p:spPr>
              <a:xfrm>
                <a:off x="1523595" y="3857813"/>
                <a:ext cx="1294782" cy="5981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kumimoji="0" 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Einreichung Ausbildungs-plan</a:t>
                </a:r>
              </a:p>
            </p:txBody>
          </p:sp>
        </p:grpSp>
      </p:grpSp>
      <p:sp>
        <p:nvSpPr>
          <p:cNvPr id="123" name="Textfeld 122">
            <a:extLst>
              <a:ext uri="{FF2B5EF4-FFF2-40B4-BE49-F238E27FC236}">
                <a16:creationId xmlns:a16="http://schemas.microsoft.com/office/drawing/2014/main" id="{3EC61617-22A3-A417-9B86-8EB496A3A031}"/>
              </a:ext>
            </a:extLst>
          </p:cNvPr>
          <p:cNvSpPr txBox="1"/>
          <p:nvPr/>
        </p:nvSpPr>
        <p:spPr>
          <a:xfrm>
            <a:off x="1173105" y="4830828"/>
            <a:ext cx="2965487" cy="1728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defRPr/>
            </a:pPr>
            <a:r>
              <a:rPr lang="de-DE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1/3 der Praxisausbildung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4299475B-997B-3372-6468-EA0A03CC93B5}"/>
              </a:ext>
            </a:extLst>
          </p:cNvPr>
          <p:cNvGrpSpPr/>
          <p:nvPr/>
        </p:nvGrpSpPr>
        <p:grpSpPr>
          <a:xfrm>
            <a:off x="4150496" y="2014021"/>
            <a:ext cx="2573145" cy="2677763"/>
            <a:chOff x="7131959" y="1996705"/>
            <a:chExt cx="2649329" cy="2964862"/>
          </a:xfrm>
        </p:grpSpPr>
        <p:grpSp>
          <p:nvGrpSpPr>
            <p:cNvPr id="25" name="Meilenstein 9" title="Meilenstein 9">
              <a:extLst>
                <a:ext uri="{FF2B5EF4-FFF2-40B4-BE49-F238E27FC236}">
                  <a16:creationId xmlns:a16="http://schemas.microsoft.com/office/drawing/2014/main" id="{E4FFE965-27CD-C8F7-208C-3659C303EAE6}"/>
                </a:ext>
              </a:extLst>
            </p:cNvPr>
            <p:cNvGrpSpPr/>
            <p:nvPr/>
          </p:nvGrpSpPr>
          <p:grpSpPr>
            <a:xfrm>
              <a:off x="8435687" y="1996705"/>
              <a:ext cx="1345601" cy="2964862"/>
              <a:chOff x="10550095" y="2474710"/>
              <a:chExt cx="1345601" cy="2964862"/>
            </a:xfrm>
          </p:grpSpPr>
          <p:sp>
            <p:nvSpPr>
              <p:cNvPr id="168" name="Pfeil: Abwärts 167" title="Heute hoher Pfeil">
                <a:extLst>
                  <a:ext uri="{FF2B5EF4-FFF2-40B4-BE49-F238E27FC236}">
                    <a16:creationId xmlns:a16="http://schemas.microsoft.com/office/drawing/2014/main" id="{88A486E1-EE41-8B9F-3AFA-13738A0C3465}"/>
                  </a:ext>
                </a:extLst>
              </p:cNvPr>
              <p:cNvSpPr/>
              <p:nvPr/>
            </p:nvSpPr>
            <p:spPr>
              <a:xfrm>
                <a:off x="10550095" y="2474710"/>
                <a:ext cx="470255" cy="2964862"/>
              </a:xfrm>
              <a:prstGeom prst="downArrow">
                <a:avLst>
                  <a:gd name="adj1" fmla="val 100000"/>
                  <a:gd name="adj2" fmla="val 50000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pic>
            <p:nvPicPr>
              <p:cNvPr id="179" name="Grafik 178" title="Flaggensymbol">
                <a:extLst>
                  <a:ext uri="{FF2B5EF4-FFF2-40B4-BE49-F238E27FC236}">
                    <a16:creationId xmlns:a16="http://schemas.microsoft.com/office/drawing/2014/main" id="{5BD948CD-BD95-F8D4-222D-040C50D777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1746329" y="2680877"/>
                <a:ext cx="149367" cy="168956"/>
              </a:xfrm>
              <a:prstGeom prst="rect">
                <a:avLst/>
              </a:prstGeom>
            </p:spPr>
          </p:pic>
        </p:grpSp>
        <p:grpSp>
          <p:nvGrpSpPr>
            <p:cNvPr id="22" name="Meilenstein 6" title="Meilenstein 6">
              <a:extLst>
                <a:ext uri="{FF2B5EF4-FFF2-40B4-BE49-F238E27FC236}">
                  <a16:creationId xmlns:a16="http://schemas.microsoft.com/office/drawing/2014/main" id="{81FE6D66-7608-5120-E418-9ECF1DFADFF8}"/>
                </a:ext>
              </a:extLst>
            </p:cNvPr>
            <p:cNvGrpSpPr/>
            <p:nvPr/>
          </p:nvGrpSpPr>
          <p:grpSpPr>
            <a:xfrm>
              <a:off x="7131959" y="2312382"/>
              <a:ext cx="1673921" cy="847937"/>
              <a:chOff x="5417463" y="4545136"/>
              <a:chExt cx="1673921" cy="847937"/>
            </a:xfrm>
          </p:grpSpPr>
          <p:sp>
            <p:nvSpPr>
              <p:cNvPr id="140" name="Ellipse 139" title="Meilensteinnummer">
                <a:extLst>
                  <a:ext uri="{FF2B5EF4-FFF2-40B4-BE49-F238E27FC236}">
                    <a16:creationId xmlns:a16="http://schemas.microsoft.com/office/drawing/2014/main" id="{9BAF40AC-C555-297A-725C-975565993BD0}"/>
                  </a:ext>
                </a:extLst>
              </p:cNvPr>
              <p:cNvSpPr/>
              <p:nvPr/>
            </p:nvSpPr>
            <p:spPr>
              <a:xfrm>
                <a:off x="6794420" y="5074195"/>
                <a:ext cx="296964" cy="3188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142" name="Textfeld 141">
                <a:extLst>
                  <a:ext uri="{FF2B5EF4-FFF2-40B4-BE49-F238E27FC236}">
                    <a16:creationId xmlns:a16="http://schemas.microsoft.com/office/drawing/2014/main" id="{2758C66F-5170-AD9A-BC0E-B8815583E71E}"/>
                  </a:ext>
                </a:extLst>
              </p:cNvPr>
              <p:cNvSpPr txBox="1"/>
              <p:nvPr/>
            </p:nvSpPr>
            <p:spPr>
              <a:xfrm>
                <a:off x="5417463" y="4545136"/>
                <a:ext cx="1482296" cy="4770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5B4A0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Intensivtage zur Praxisreflexion</a:t>
                </a:r>
              </a:p>
            </p:txBody>
          </p:sp>
        </p:grp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04FFABC9-7963-39CF-5AD1-4B36E39C3A8C}"/>
              </a:ext>
            </a:extLst>
          </p:cNvPr>
          <p:cNvGrpSpPr/>
          <p:nvPr/>
        </p:nvGrpSpPr>
        <p:grpSpPr>
          <a:xfrm>
            <a:off x="6054996" y="2833704"/>
            <a:ext cx="1312291" cy="1850872"/>
            <a:chOff x="5371273" y="3852718"/>
            <a:chExt cx="1312291" cy="1488631"/>
          </a:xfrm>
        </p:grpSpPr>
        <p:sp>
          <p:nvSpPr>
            <p:cNvPr id="152" name="Pfeil: Abwärts 151" title="Kurzer Meilensteinpfeil">
              <a:extLst>
                <a:ext uri="{FF2B5EF4-FFF2-40B4-BE49-F238E27FC236}">
                  <a16:creationId xmlns:a16="http://schemas.microsoft.com/office/drawing/2014/main" id="{DF865687-320D-7007-B367-1D4D5AD6F198}"/>
                </a:ext>
              </a:extLst>
            </p:cNvPr>
            <p:cNvSpPr/>
            <p:nvPr/>
          </p:nvSpPr>
          <p:spPr>
            <a:xfrm>
              <a:off x="5371273" y="4262397"/>
              <a:ext cx="470255" cy="1078952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19" name="Ellipse 18" title="Meilensteinnummer">
              <a:extLst>
                <a:ext uri="{FF2B5EF4-FFF2-40B4-BE49-F238E27FC236}">
                  <a16:creationId xmlns:a16="http://schemas.microsoft.com/office/drawing/2014/main" id="{8786FF15-9BB4-B223-E744-BA3F0102FCA7}"/>
                </a:ext>
              </a:extLst>
            </p:cNvPr>
            <p:cNvSpPr/>
            <p:nvPr/>
          </p:nvSpPr>
          <p:spPr>
            <a:xfrm>
              <a:off x="5453400" y="4609305"/>
              <a:ext cx="306000" cy="2471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Arial" panose="020B0604020202020204" pitchFamily="34" charset="0"/>
                </a:rPr>
                <a:t>7</a:t>
              </a:r>
              <a:endPara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4DCECB09-7155-4AA3-B9B2-CC28612ED28A}"/>
                </a:ext>
              </a:extLst>
            </p:cNvPr>
            <p:cNvSpPr txBox="1"/>
            <p:nvPr/>
          </p:nvSpPr>
          <p:spPr>
            <a:xfrm>
              <a:off x="5388782" y="3852718"/>
              <a:ext cx="1294782" cy="3465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40000"/>
                      <a:lumOff val="60000"/>
                    </a:schemeClr>
                  </a:solidFill>
                  <a:effectLst/>
                  <a:uLnTx/>
                  <a:uFillTx/>
                  <a:cs typeface="Arial" panose="020B0604020202020204" pitchFamily="34" charset="0"/>
                </a:rPr>
                <a:t>Abschluss-gespräch</a:t>
              </a:r>
              <a:endPara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820B2A1A-85EE-2F7A-814D-95A799FCDB98}"/>
              </a:ext>
            </a:extLst>
          </p:cNvPr>
          <p:cNvGrpSpPr/>
          <p:nvPr/>
        </p:nvGrpSpPr>
        <p:grpSpPr>
          <a:xfrm>
            <a:off x="2286890" y="2366358"/>
            <a:ext cx="1296211" cy="2322123"/>
            <a:chOff x="3421393" y="770877"/>
            <a:chExt cx="1296211" cy="4668506"/>
          </a:xfrm>
        </p:grpSpPr>
        <p:grpSp>
          <p:nvGrpSpPr>
            <p:cNvPr id="40" name="Gruppieren 39">
              <a:extLst>
                <a:ext uri="{FF2B5EF4-FFF2-40B4-BE49-F238E27FC236}">
                  <a16:creationId xmlns:a16="http://schemas.microsoft.com/office/drawing/2014/main" id="{14EA4438-FAB0-D433-BA75-0CE10C0E7442}"/>
                </a:ext>
              </a:extLst>
            </p:cNvPr>
            <p:cNvGrpSpPr/>
            <p:nvPr/>
          </p:nvGrpSpPr>
          <p:grpSpPr>
            <a:xfrm>
              <a:off x="3421393" y="770877"/>
              <a:ext cx="1296211" cy="4668506"/>
              <a:chOff x="2789916" y="808541"/>
              <a:chExt cx="1296211" cy="4668506"/>
            </a:xfrm>
          </p:grpSpPr>
          <p:sp>
            <p:nvSpPr>
              <p:cNvPr id="33" name="Pfeil: Abwärts 176" title="Meilenstein hoher Pfeil">
                <a:extLst>
                  <a:ext uri="{FF2B5EF4-FFF2-40B4-BE49-F238E27FC236}">
                    <a16:creationId xmlns:a16="http://schemas.microsoft.com/office/drawing/2014/main" id="{B5B923A8-DFCD-0630-D517-964606B1245D}"/>
                  </a:ext>
                </a:extLst>
              </p:cNvPr>
              <p:cNvSpPr/>
              <p:nvPr/>
            </p:nvSpPr>
            <p:spPr>
              <a:xfrm>
                <a:off x="2789916" y="2034742"/>
                <a:ext cx="470255" cy="3442305"/>
              </a:xfrm>
              <a:prstGeom prst="downArrow">
                <a:avLst>
                  <a:gd name="adj1" fmla="val 100000"/>
                  <a:gd name="adj2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121" name="Textfeld 120">
                <a:extLst>
                  <a:ext uri="{FF2B5EF4-FFF2-40B4-BE49-F238E27FC236}">
                    <a16:creationId xmlns:a16="http://schemas.microsoft.com/office/drawing/2014/main" id="{7A1F914C-AECF-3BF9-43C7-3B740029A98F}"/>
                  </a:ext>
                </a:extLst>
              </p:cNvPr>
              <p:cNvSpPr txBox="1"/>
              <p:nvPr/>
            </p:nvSpPr>
            <p:spPr>
              <a:xfrm>
                <a:off x="2791345" y="808541"/>
                <a:ext cx="1294782" cy="8662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1200" cap="none" spc="0" normalizeH="0" baseline="0" noProof="0">
                    <a:ln>
                      <a:noFill/>
                    </a:ln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Reflexions-gespräch</a:t>
                </a:r>
              </a:p>
            </p:txBody>
          </p:sp>
        </p:grpSp>
        <p:sp>
          <p:nvSpPr>
            <p:cNvPr id="119" name="Ellipse 118" title="Meilensteinnummer">
              <a:extLst>
                <a:ext uri="{FF2B5EF4-FFF2-40B4-BE49-F238E27FC236}">
                  <a16:creationId xmlns:a16="http://schemas.microsoft.com/office/drawing/2014/main" id="{CBD4E751-E37A-6153-3713-757520FEE4EC}"/>
                </a:ext>
              </a:extLst>
            </p:cNvPr>
            <p:cNvSpPr/>
            <p:nvPr/>
          </p:nvSpPr>
          <p:spPr>
            <a:xfrm>
              <a:off x="3487873" y="3015057"/>
              <a:ext cx="329910" cy="6658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5FCE1F69-E7B5-C2C7-C511-5A15745EB9E7}"/>
              </a:ext>
            </a:extLst>
          </p:cNvPr>
          <p:cNvSpPr txBox="1"/>
          <p:nvPr/>
        </p:nvSpPr>
        <p:spPr>
          <a:xfrm>
            <a:off x="179999" y="5278893"/>
            <a:ext cx="1183200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de-DE" altLang="de-DE" sz="800" dirty="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Bitte reichen Sie die </a:t>
            </a:r>
            <a:r>
              <a:rPr lang="de-DE" altLang="de-DE" sz="800" b="1" dirty="0">
                <a:solidFill>
                  <a:srgbClr val="B92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Praxisvereinbarung</a:t>
            </a:r>
            <a:r>
              <a:rPr lang="de-DE" altLang="de-DE" sz="800" dirty="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die </a:t>
            </a:r>
            <a:r>
              <a:rPr lang="de-DE" altLang="de-DE" sz="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Berufsurkunde</a:t>
            </a:r>
            <a:r>
              <a:rPr lang="de-DE" altLang="de-DE" sz="800" dirty="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Ihrer Anleitung an die zentrale Emailadresse ein.</a:t>
            </a:r>
          </a:p>
          <a:p>
            <a:pPr marL="228600" indent="-228600">
              <a:buAutoNum type="arabicPeriod"/>
            </a:pPr>
            <a:r>
              <a:rPr lang="de-DE" altLang="de-DE" sz="800" dirty="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Bitte reichen Sie den </a:t>
            </a:r>
            <a:r>
              <a:rPr lang="de-DE" altLang="de-DE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Ausbildungsplan</a:t>
            </a:r>
            <a:r>
              <a:rPr lang="de-DE" altLang="de-DE" sz="800" dirty="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den ersten zwei bis drei Wochen über die zentrale Emailadresse ein.</a:t>
            </a:r>
          </a:p>
          <a:p>
            <a:pPr marL="228600" indent="-228600">
              <a:buAutoNum type="arabicPeriod"/>
            </a:pPr>
            <a:r>
              <a:rPr lang="de-DE" altLang="de-DE" sz="800" dirty="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Beginnen Sie direkt zu Beginn der Praxisausbildung mit der </a:t>
            </a:r>
            <a:r>
              <a:rPr lang="de-DE" altLang="de-DE" sz="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Prüfungsleistung</a:t>
            </a:r>
            <a:r>
              <a:rPr lang="de-DE" altLang="de-DE" sz="800" dirty="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Den aktuellen Themenkatalog mit den Anforderungen finden Sie im Modulordner im Reiter „Modulprüfung“.</a:t>
            </a:r>
          </a:p>
          <a:p>
            <a:pPr marL="228600" indent="-228600">
              <a:buAutoNum type="arabicPeriod"/>
            </a:pPr>
            <a:r>
              <a:rPr lang="de-DE" altLang="de-DE" sz="800" dirty="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altLang="de-DE" sz="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Reflexionsgespräch</a:t>
            </a:r>
            <a:r>
              <a:rPr lang="de-DE" altLang="de-DE" sz="800" dirty="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findet mit Ihnen und einem Verantwortlichen aus dem Praxisreferat im ersten Drittel der Praxisausbildung statt. Terminabsprache </a:t>
            </a:r>
            <a:r>
              <a:rPr lang="de-DE" sz="800" dirty="0">
                <a:solidFill>
                  <a:srgbClr val="57575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über </a:t>
            </a:r>
            <a:r>
              <a:rPr lang="de-DE" altLang="de-DE" sz="800" dirty="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zentrale Emailadresse.</a:t>
            </a:r>
            <a:endParaRPr lang="de-DE" sz="800" dirty="0">
              <a:solidFill>
                <a:srgbClr val="57575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de-DE" sz="800" dirty="0">
                <a:solidFill>
                  <a:srgbClr val="575756"/>
                </a:solidFill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Die Teilnahme an </a:t>
            </a:r>
            <a:r>
              <a:rPr lang="de-DE" sz="800" b="1" u="sng" dirty="0">
                <a:solidFill>
                  <a:srgbClr val="575756"/>
                </a:solidFill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einer</a:t>
            </a:r>
            <a:r>
              <a:rPr lang="de-DE" sz="800" b="1" dirty="0">
                <a:solidFill>
                  <a:srgbClr val="57575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kollegialen Fallberatung </a:t>
            </a:r>
            <a:r>
              <a:rPr lang="de-DE" sz="800" b="1" dirty="0">
                <a:solidFill>
                  <a:srgbClr val="57575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ist verpflichtend</a:t>
            </a:r>
            <a:r>
              <a:rPr lang="de-DE" sz="800" dirty="0">
                <a:solidFill>
                  <a:srgbClr val="57575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Die Termine finden Sie im Modulordner im Reiter „Veranstaltungen“. Teilen Sie über </a:t>
            </a:r>
            <a:r>
              <a:rPr lang="de-DE" altLang="de-DE" sz="800" dirty="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zentrale Emailadresse</a:t>
            </a:r>
            <a:r>
              <a:rPr lang="de-DE" sz="800" dirty="0">
                <a:solidFill>
                  <a:srgbClr val="57575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mit, ob Sie als </a:t>
            </a:r>
            <a:r>
              <a:rPr lang="de-DE" sz="800" dirty="0" err="1">
                <a:solidFill>
                  <a:srgbClr val="57575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Berater:in</a:t>
            </a:r>
            <a:r>
              <a:rPr lang="de-DE" sz="800" dirty="0">
                <a:solidFill>
                  <a:srgbClr val="57575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teilnehmen oder einen Fall einbringen möchten.</a:t>
            </a:r>
          </a:p>
          <a:p>
            <a:pPr marL="228600" indent="-228600">
              <a:buAutoNum type="arabicPeriod"/>
            </a:pPr>
            <a:r>
              <a:rPr lang="de-DE" sz="800" dirty="0">
                <a:solidFill>
                  <a:srgbClr val="575756"/>
                </a:solidFill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Die </a:t>
            </a:r>
            <a:r>
              <a:rPr lang="de-DE" sz="800" b="1" u="sng" dirty="0">
                <a:solidFill>
                  <a:srgbClr val="575756"/>
                </a:solidFill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einmalige</a:t>
            </a:r>
            <a:r>
              <a:rPr lang="de-DE" sz="800" dirty="0">
                <a:solidFill>
                  <a:srgbClr val="575756"/>
                </a:solidFill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 Teilnahme an den</a:t>
            </a:r>
            <a:r>
              <a:rPr lang="de-DE" sz="800" b="1" dirty="0">
                <a:solidFill>
                  <a:srgbClr val="57575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Intensivtagen zur Praxisreflexion </a:t>
            </a:r>
            <a:r>
              <a:rPr lang="de-DE" sz="800" dirty="0">
                <a:solidFill>
                  <a:srgbClr val="57575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ist verpflichtend. Die Termine finden Sie im Modulordner im Reiter „Veranstaltungen“. Zulassung: 100 Stunden Praxisstunden (Nachweis Formular Zulassung Intensivtage) oder nach individueller Absprache</a:t>
            </a:r>
            <a:endParaRPr lang="de-DE" sz="800" dirty="0">
              <a:solidFill>
                <a:srgbClr val="5757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de-DE" sz="800" dirty="0">
                <a:solidFill>
                  <a:srgbClr val="57575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Das</a:t>
            </a:r>
            <a:r>
              <a:rPr lang="de-DE" sz="800" b="1" dirty="0">
                <a:solidFill>
                  <a:srgbClr val="57575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Abschlussgespräch</a:t>
            </a:r>
            <a:r>
              <a:rPr lang="de-DE" sz="800" dirty="0">
                <a:solidFill>
                  <a:srgbClr val="57575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findet mit Ihnen, Ihrer Anleitung und einem </a:t>
            </a:r>
            <a:r>
              <a:rPr lang="de-DE" altLang="de-DE" sz="800" dirty="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Verantwortlichen aus dem Praxisreferat </a:t>
            </a:r>
            <a:r>
              <a:rPr lang="de-DE" sz="800" dirty="0">
                <a:solidFill>
                  <a:srgbClr val="57575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 zweiten </a:t>
            </a:r>
            <a:r>
              <a:rPr lang="de-DE" sz="800" u="sng" dirty="0">
                <a:solidFill>
                  <a:srgbClr val="57575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oder</a:t>
            </a:r>
            <a:r>
              <a:rPr lang="de-DE" sz="800" dirty="0">
                <a:solidFill>
                  <a:srgbClr val="57575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im letzten Drittel der Praxisausbildung statt. </a:t>
            </a:r>
            <a:r>
              <a:rPr lang="de-DE" altLang="de-DE" sz="800" dirty="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Terminabsprache </a:t>
            </a:r>
            <a:r>
              <a:rPr lang="de-DE" sz="800" dirty="0">
                <a:solidFill>
                  <a:srgbClr val="57575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über </a:t>
            </a:r>
            <a:r>
              <a:rPr lang="de-DE" altLang="de-DE" sz="800" dirty="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zentrale Emailadresse.</a:t>
            </a:r>
            <a:endParaRPr lang="de-DE" sz="800" dirty="0">
              <a:solidFill>
                <a:srgbClr val="57575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de-DE" sz="800" dirty="0">
                <a:solidFill>
                  <a:srgbClr val="57575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Reichen Sie die </a:t>
            </a:r>
            <a:r>
              <a:rPr lang="de-DE" sz="8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Praxiseinschätzung und den Stundennachweis </a:t>
            </a:r>
            <a:r>
              <a:rPr lang="de-DE" sz="800" dirty="0">
                <a:solidFill>
                  <a:srgbClr val="57575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über </a:t>
            </a:r>
            <a:r>
              <a:rPr lang="de-DE" altLang="de-DE" sz="800" dirty="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zentrale Emailadresse</a:t>
            </a:r>
            <a:r>
              <a:rPr lang="de-DE" sz="800" dirty="0">
                <a:solidFill>
                  <a:srgbClr val="57575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ein.</a:t>
            </a:r>
          </a:p>
          <a:p>
            <a:endParaRPr lang="de-DE" sz="800" dirty="0">
              <a:solidFill>
                <a:srgbClr val="575756"/>
              </a:solidFill>
              <a:latin typeface="Arial" panose="020B0604020202020204" pitchFamily="34" charset="0"/>
              <a:ea typeface="Aptos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2570D73-0B0E-A16C-FC4F-F896BBC4680B}"/>
              </a:ext>
            </a:extLst>
          </p:cNvPr>
          <p:cNvSpPr txBox="1"/>
          <p:nvPr/>
        </p:nvSpPr>
        <p:spPr>
          <a:xfrm>
            <a:off x="613453" y="4904596"/>
            <a:ext cx="1075953" cy="232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Praxisstart</a:t>
            </a:r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FCD4C343-2C98-0D34-9AD8-94BDEF2C6258}"/>
              </a:ext>
            </a:extLst>
          </p:cNvPr>
          <p:cNvSpPr txBox="1"/>
          <p:nvPr/>
        </p:nvSpPr>
        <p:spPr>
          <a:xfrm>
            <a:off x="9498691" y="4894012"/>
            <a:ext cx="1141749" cy="232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Praxisende</a:t>
            </a:r>
            <a:endParaRPr kumimoji="0" lang="de-DE" sz="105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CDC85344-60F8-1E19-7C42-57E991072A33}"/>
              </a:ext>
            </a:extLst>
          </p:cNvPr>
          <p:cNvSpPr txBox="1"/>
          <p:nvPr/>
        </p:nvSpPr>
        <p:spPr>
          <a:xfrm>
            <a:off x="4138592" y="4823620"/>
            <a:ext cx="2965487" cy="1728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defRPr/>
            </a:pPr>
            <a:r>
              <a:rPr lang="de-DE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2/3 der Praxisausbildung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5E2698D7-F4EE-A7B4-905D-A790E793B3C4}"/>
              </a:ext>
            </a:extLst>
          </p:cNvPr>
          <p:cNvSpPr txBox="1"/>
          <p:nvPr/>
        </p:nvSpPr>
        <p:spPr>
          <a:xfrm>
            <a:off x="7104078" y="4822198"/>
            <a:ext cx="2965487" cy="1728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defRPr/>
            </a:pPr>
            <a:r>
              <a:rPr lang="de-DE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3/3 der Praxisausbildung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feil: Abwärts 167" title="Heute hoher Pfeil">
            <a:extLst>
              <a:ext uri="{FF2B5EF4-FFF2-40B4-BE49-F238E27FC236}">
                <a16:creationId xmlns:a16="http://schemas.microsoft.com/office/drawing/2014/main" id="{76200052-107F-78BC-5024-F872FF02665B}"/>
              </a:ext>
            </a:extLst>
          </p:cNvPr>
          <p:cNvSpPr/>
          <p:nvPr/>
        </p:nvSpPr>
        <p:spPr>
          <a:xfrm rot="16200000">
            <a:off x="7348850" y="780385"/>
            <a:ext cx="456732" cy="3442855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9" title="Meilensteinnummer">
            <a:extLst>
              <a:ext uri="{FF2B5EF4-FFF2-40B4-BE49-F238E27FC236}">
                <a16:creationId xmlns:a16="http://schemas.microsoft.com/office/drawing/2014/main" id="{6540D9DB-9C2B-7F83-2251-0FB15C55C06C}"/>
              </a:ext>
            </a:extLst>
          </p:cNvPr>
          <p:cNvSpPr/>
          <p:nvPr/>
        </p:nvSpPr>
        <p:spPr>
          <a:xfrm>
            <a:off x="6676910" y="2360782"/>
            <a:ext cx="288424" cy="28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" name="Pfeil: Abwärts 176" title="Meilenstein hoher Pfeil">
            <a:extLst>
              <a:ext uri="{FF2B5EF4-FFF2-40B4-BE49-F238E27FC236}">
                <a16:creationId xmlns:a16="http://schemas.microsoft.com/office/drawing/2014/main" id="{20083264-2C72-B74E-50C2-F82BC96A1A43}"/>
              </a:ext>
            </a:extLst>
          </p:cNvPr>
          <p:cNvSpPr/>
          <p:nvPr/>
        </p:nvSpPr>
        <p:spPr>
          <a:xfrm rot="16200000">
            <a:off x="5837808" y="-2324618"/>
            <a:ext cx="470254" cy="8747836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 title="Meilensteinnummer">
            <a:extLst>
              <a:ext uri="{FF2B5EF4-FFF2-40B4-BE49-F238E27FC236}">
                <a16:creationId xmlns:a16="http://schemas.microsoft.com/office/drawing/2014/main" id="{791791DB-861E-5A87-53E4-57DBB6EE3A21}"/>
              </a:ext>
            </a:extLst>
          </p:cNvPr>
          <p:cNvSpPr/>
          <p:nvPr/>
        </p:nvSpPr>
        <p:spPr>
          <a:xfrm>
            <a:off x="4767689" y="1919282"/>
            <a:ext cx="296963" cy="2971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4" name="Meilenstein 1" title="Meilenstein 1">
            <a:extLst>
              <a:ext uri="{FF2B5EF4-FFF2-40B4-BE49-F238E27FC236}">
                <a16:creationId xmlns:a16="http://schemas.microsoft.com/office/drawing/2014/main" id="{5FBE5ED5-E4C1-66A8-4E62-16B97A0F856D}"/>
              </a:ext>
            </a:extLst>
          </p:cNvPr>
          <p:cNvGrpSpPr/>
          <p:nvPr/>
        </p:nvGrpSpPr>
        <p:grpSpPr>
          <a:xfrm>
            <a:off x="386103" y="1737474"/>
            <a:ext cx="1483845" cy="2951007"/>
            <a:chOff x="703221" y="3887051"/>
            <a:chExt cx="1423910" cy="1552521"/>
          </a:xfrm>
        </p:grpSpPr>
        <p:grpSp>
          <p:nvGrpSpPr>
            <p:cNvPr id="17" name="Gruppe 14">
              <a:extLst>
                <a:ext uri="{FF2B5EF4-FFF2-40B4-BE49-F238E27FC236}">
                  <a16:creationId xmlns:a16="http://schemas.microsoft.com/office/drawing/2014/main" id="{3C53A805-8328-D87F-FC1B-FEA5A1CB5D3F}"/>
                </a:ext>
              </a:extLst>
            </p:cNvPr>
            <p:cNvGrpSpPr/>
            <p:nvPr/>
          </p:nvGrpSpPr>
          <p:grpSpPr>
            <a:xfrm>
              <a:off x="832348" y="4392862"/>
              <a:ext cx="470255" cy="1046710"/>
              <a:chOff x="832348" y="4392862"/>
              <a:chExt cx="470255" cy="1046710"/>
            </a:xfrm>
          </p:grpSpPr>
          <p:sp>
            <p:nvSpPr>
              <p:cNvPr id="29" name="Pfeil: Abwärts 1" title="Meilensteinpfeil">
                <a:extLst>
                  <a:ext uri="{FF2B5EF4-FFF2-40B4-BE49-F238E27FC236}">
                    <a16:creationId xmlns:a16="http://schemas.microsoft.com/office/drawing/2014/main" id="{4C5E82A0-0BF2-5CF0-C6F1-6592972E3AC4}"/>
                  </a:ext>
                </a:extLst>
              </p:cNvPr>
              <p:cNvSpPr/>
              <p:nvPr/>
            </p:nvSpPr>
            <p:spPr>
              <a:xfrm>
                <a:off x="832348" y="4392862"/>
                <a:ext cx="470255" cy="1046710"/>
              </a:xfrm>
              <a:prstGeom prst="downArrow">
                <a:avLst>
                  <a:gd name="adj1" fmla="val 100000"/>
                  <a:gd name="adj2" fmla="val 50000"/>
                </a:avLst>
              </a:prstGeom>
              <a:solidFill>
                <a:srgbClr val="B926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Ellipse 30" title="Meilensteinnummer">
                <a:extLst>
                  <a:ext uri="{FF2B5EF4-FFF2-40B4-BE49-F238E27FC236}">
                    <a16:creationId xmlns:a16="http://schemas.microsoft.com/office/drawing/2014/main" id="{4FF1DC99-8D48-617E-94EF-1F23EA0C646D}"/>
                  </a:ext>
                </a:extLst>
              </p:cNvPr>
              <p:cNvSpPr/>
              <p:nvPr/>
            </p:nvSpPr>
            <p:spPr>
              <a:xfrm>
                <a:off x="884911" y="4658029"/>
                <a:ext cx="330372" cy="1818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18" name="Gruppe 4" title="Meilensteintext">
              <a:extLst>
                <a:ext uri="{FF2B5EF4-FFF2-40B4-BE49-F238E27FC236}">
                  <a16:creationId xmlns:a16="http://schemas.microsoft.com/office/drawing/2014/main" id="{DF77D86A-8126-5F4C-CE63-3D5FC4B674C9}"/>
                </a:ext>
              </a:extLst>
            </p:cNvPr>
            <p:cNvGrpSpPr/>
            <p:nvPr/>
          </p:nvGrpSpPr>
          <p:grpSpPr>
            <a:xfrm>
              <a:off x="703221" y="3887051"/>
              <a:ext cx="1423910" cy="462228"/>
              <a:chOff x="1381764" y="4006615"/>
              <a:chExt cx="1423910" cy="462228"/>
            </a:xfrm>
          </p:grpSpPr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82BE5608-F600-4CD2-32CF-995F0B0670A6}"/>
                  </a:ext>
                </a:extLst>
              </p:cNvPr>
              <p:cNvSpPr txBox="1"/>
              <p:nvPr/>
            </p:nvSpPr>
            <p:spPr>
              <a:xfrm>
                <a:off x="1510892" y="4049788"/>
                <a:ext cx="1294782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4B8C2BEE-D63F-35C2-6576-9A223C4D462B}"/>
                  </a:ext>
                </a:extLst>
              </p:cNvPr>
              <p:cNvSpPr txBox="1"/>
              <p:nvPr/>
            </p:nvSpPr>
            <p:spPr>
              <a:xfrm>
                <a:off x="1510893" y="4233106"/>
                <a:ext cx="1294781" cy="2357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21CBE578-81A7-06DE-1245-9F1186B242A9}"/>
                  </a:ext>
                </a:extLst>
              </p:cNvPr>
              <p:cNvSpPr txBox="1"/>
              <p:nvPr/>
            </p:nvSpPr>
            <p:spPr>
              <a:xfrm>
                <a:off x="1381764" y="4006615"/>
                <a:ext cx="1294782" cy="4533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kumimoji="0" 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92659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Einreichung </a:t>
                </a:r>
                <a:r>
                  <a:rPr kumimoji="0" 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92659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Praxisverein-</a:t>
                </a:r>
                <a:r>
                  <a:rPr kumimoji="0" lang="de-DE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B92659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barung</a:t>
                </a:r>
                <a:r>
                  <a:rPr kumimoji="0" 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92659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+ Berufsurkunde</a:t>
                </a:r>
              </a:p>
            </p:txBody>
          </p:sp>
        </p:grpSp>
      </p:grpSp>
      <p:grpSp>
        <p:nvGrpSpPr>
          <p:cNvPr id="35" name="Meilenstein 1" title="Meilenstein 1">
            <a:extLst>
              <a:ext uri="{FF2B5EF4-FFF2-40B4-BE49-F238E27FC236}">
                <a16:creationId xmlns:a16="http://schemas.microsoft.com/office/drawing/2014/main" id="{D204D9B2-A6BC-373D-3BBF-89506F1C68A5}"/>
              </a:ext>
            </a:extLst>
          </p:cNvPr>
          <p:cNvGrpSpPr/>
          <p:nvPr/>
        </p:nvGrpSpPr>
        <p:grpSpPr>
          <a:xfrm>
            <a:off x="10102087" y="2336104"/>
            <a:ext cx="1690311" cy="2340923"/>
            <a:chOff x="832348" y="3811145"/>
            <a:chExt cx="1690311" cy="1628427"/>
          </a:xfrm>
        </p:grpSpPr>
        <p:grpSp>
          <p:nvGrpSpPr>
            <p:cNvPr id="36" name="Gruppe 14">
              <a:extLst>
                <a:ext uri="{FF2B5EF4-FFF2-40B4-BE49-F238E27FC236}">
                  <a16:creationId xmlns:a16="http://schemas.microsoft.com/office/drawing/2014/main" id="{0126059D-34DE-B52D-052D-45DD81410773}"/>
                </a:ext>
              </a:extLst>
            </p:cNvPr>
            <p:cNvGrpSpPr/>
            <p:nvPr/>
          </p:nvGrpSpPr>
          <p:grpSpPr>
            <a:xfrm>
              <a:off x="832348" y="4392862"/>
              <a:ext cx="470255" cy="1046710"/>
              <a:chOff x="832348" y="4392862"/>
              <a:chExt cx="470255" cy="1046710"/>
            </a:xfrm>
          </p:grpSpPr>
          <p:sp>
            <p:nvSpPr>
              <p:cNvPr id="46" name="Pfeil: Abwärts 1" title="Meilensteinpfeil">
                <a:extLst>
                  <a:ext uri="{FF2B5EF4-FFF2-40B4-BE49-F238E27FC236}">
                    <a16:creationId xmlns:a16="http://schemas.microsoft.com/office/drawing/2014/main" id="{BD18F471-BD5B-EC43-38AE-AEF999684B8E}"/>
                  </a:ext>
                </a:extLst>
              </p:cNvPr>
              <p:cNvSpPr/>
              <p:nvPr/>
            </p:nvSpPr>
            <p:spPr>
              <a:xfrm>
                <a:off x="832348" y="4392862"/>
                <a:ext cx="470255" cy="1046710"/>
              </a:xfrm>
              <a:prstGeom prst="downArrow">
                <a:avLst>
                  <a:gd name="adj1" fmla="val 100000"/>
                  <a:gd name="adj2" fmla="val 5000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47" name="Ellipse 46" title="Meilensteinnummer">
                <a:extLst>
                  <a:ext uri="{FF2B5EF4-FFF2-40B4-BE49-F238E27FC236}">
                    <a16:creationId xmlns:a16="http://schemas.microsoft.com/office/drawing/2014/main" id="{00C36A79-6345-3D64-F71C-1E97602E3BE2}"/>
                  </a:ext>
                </a:extLst>
              </p:cNvPr>
              <p:cNvSpPr/>
              <p:nvPr/>
            </p:nvSpPr>
            <p:spPr>
              <a:xfrm>
                <a:off x="906861" y="4656542"/>
                <a:ext cx="324000" cy="22538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8</a:t>
                </a:r>
                <a:endPara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" name="Gruppe 4" title="Meilensteintext">
              <a:extLst>
                <a:ext uri="{FF2B5EF4-FFF2-40B4-BE49-F238E27FC236}">
                  <a16:creationId xmlns:a16="http://schemas.microsoft.com/office/drawing/2014/main" id="{FD9D4150-4717-A870-8C3B-BF0F8BF52BF9}"/>
                </a:ext>
              </a:extLst>
            </p:cNvPr>
            <p:cNvGrpSpPr/>
            <p:nvPr/>
          </p:nvGrpSpPr>
          <p:grpSpPr>
            <a:xfrm>
              <a:off x="832349" y="3811145"/>
              <a:ext cx="1690310" cy="599480"/>
              <a:chOff x="1510892" y="3930709"/>
              <a:chExt cx="1690310" cy="599480"/>
            </a:xfrm>
          </p:grpSpPr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23D4E6D4-658C-0A22-8B97-61DDAD037E78}"/>
                  </a:ext>
                </a:extLst>
              </p:cNvPr>
              <p:cNvSpPr txBox="1"/>
              <p:nvPr/>
            </p:nvSpPr>
            <p:spPr>
              <a:xfrm>
                <a:off x="1510892" y="4049788"/>
                <a:ext cx="1294782" cy="1070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41" name="Textfeld 40">
                <a:extLst>
                  <a:ext uri="{FF2B5EF4-FFF2-40B4-BE49-F238E27FC236}">
                    <a16:creationId xmlns:a16="http://schemas.microsoft.com/office/drawing/2014/main" id="{618D7E0A-7DCA-F9A6-5F19-7B9376C6B2B3}"/>
                  </a:ext>
                </a:extLst>
              </p:cNvPr>
              <p:cNvSpPr txBox="1"/>
              <p:nvPr/>
            </p:nvSpPr>
            <p:spPr>
              <a:xfrm>
                <a:off x="1510893" y="4233106"/>
                <a:ext cx="1294781" cy="2357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id="{B2F0937D-1310-830B-5468-97A26AC70F9A}"/>
                  </a:ext>
                </a:extLst>
              </p:cNvPr>
              <p:cNvSpPr txBox="1"/>
              <p:nvPr/>
            </p:nvSpPr>
            <p:spPr>
              <a:xfrm>
                <a:off x="1527068" y="3930709"/>
                <a:ext cx="1674134" cy="5994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kumimoji="0" 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>
                        <a:lumMod val="75000"/>
                      </a:schemeClr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Einreichung Praxiseinschätzung und Stundennachweis</a:t>
                </a:r>
              </a:p>
            </p:txBody>
          </p:sp>
        </p:grpSp>
      </p:grpSp>
      <p:sp>
        <p:nvSpPr>
          <p:cNvPr id="48" name="Pfeil: Abwärts 151" title="Kurzer Meilensteinpfeil">
            <a:extLst>
              <a:ext uri="{FF2B5EF4-FFF2-40B4-BE49-F238E27FC236}">
                <a16:creationId xmlns:a16="http://schemas.microsoft.com/office/drawing/2014/main" id="{152DF460-99C2-564B-89A6-38E8D8AEF629}"/>
              </a:ext>
            </a:extLst>
          </p:cNvPr>
          <p:cNvSpPr/>
          <p:nvPr/>
        </p:nvSpPr>
        <p:spPr>
          <a:xfrm rot="16200000">
            <a:off x="8069283" y="1788119"/>
            <a:ext cx="470255" cy="3580128"/>
          </a:xfrm>
          <a:prstGeom prst="downArrow">
            <a:avLst>
              <a:gd name="adj1" fmla="val 100000"/>
              <a:gd name="adj2" fmla="val 44936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llipse 48" title="Meilensteinnummer">
            <a:extLst>
              <a:ext uri="{FF2B5EF4-FFF2-40B4-BE49-F238E27FC236}">
                <a16:creationId xmlns:a16="http://schemas.microsoft.com/office/drawing/2014/main" id="{84F16628-685B-43EE-B0AC-2475B8122082}"/>
              </a:ext>
            </a:extLst>
          </p:cNvPr>
          <p:cNvSpPr/>
          <p:nvPr/>
        </p:nvSpPr>
        <p:spPr>
          <a:xfrm>
            <a:off x="7976197" y="3407579"/>
            <a:ext cx="298800" cy="29857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Pfeil: Abwärts 176" title="Meilenstein hoher Pfeil">
            <a:extLst>
              <a:ext uri="{FF2B5EF4-FFF2-40B4-BE49-F238E27FC236}">
                <a16:creationId xmlns:a16="http://schemas.microsoft.com/office/drawing/2014/main" id="{D85DF1FB-10AB-2712-A2FF-B50E51DCA2A2}"/>
              </a:ext>
            </a:extLst>
          </p:cNvPr>
          <p:cNvSpPr/>
          <p:nvPr/>
        </p:nvSpPr>
        <p:spPr>
          <a:xfrm>
            <a:off x="3446011" y="4275965"/>
            <a:ext cx="443587" cy="399107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Ellipse 51" title="Meilensteinnummer">
            <a:extLst>
              <a:ext uri="{FF2B5EF4-FFF2-40B4-BE49-F238E27FC236}">
                <a16:creationId xmlns:a16="http://schemas.microsoft.com/office/drawing/2014/main" id="{7847714E-5A75-1B4E-49EE-D87D28A32DD0}"/>
              </a:ext>
            </a:extLst>
          </p:cNvPr>
          <p:cNvSpPr/>
          <p:nvPr/>
        </p:nvSpPr>
        <p:spPr>
          <a:xfrm>
            <a:off x="3519322" y="4189386"/>
            <a:ext cx="296963" cy="2969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3" name="Pfeil: Abwärts 176" title="Meilenstein hoher Pfeil">
            <a:extLst>
              <a:ext uri="{FF2B5EF4-FFF2-40B4-BE49-F238E27FC236}">
                <a16:creationId xmlns:a16="http://schemas.microsoft.com/office/drawing/2014/main" id="{5DA66C47-3395-130D-41E8-04F4726759A5}"/>
              </a:ext>
            </a:extLst>
          </p:cNvPr>
          <p:cNvSpPr/>
          <p:nvPr/>
        </p:nvSpPr>
        <p:spPr>
          <a:xfrm rot="16200000">
            <a:off x="3185418" y="1935367"/>
            <a:ext cx="470255" cy="2267310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Ellipse 54" title="Meilensteinnummer">
            <a:extLst>
              <a:ext uri="{FF2B5EF4-FFF2-40B4-BE49-F238E27FC236}">
                <a16:creationId xmlns:a16="http://schemas.microsoft.com/office/drawing/2014/main" id="{6EBA6116-A4B7-BF02-CC82-59E5270F1AEA}"/>
              </a:ext>
            </a:extLst>
          </p:cNvPr>
          <p:cNvSpPr/>
          <p:nvPr/>
        </p:nvSpPr>
        <p:spPr>
          <a:xfrm>
            <a:off x="3322453" y="2913841"/>
            <a:ext cx="329910" cy="3312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7" name="Ellipse 56" title="Meilensteinnummer">
            <a:extLst>
              <a:ext uri="{FF2B5EF4-FFF2-40B4-BE49-F238E27FC236}">
                <a16:creationId xmlns:a16="http://schemas.microsoft.com/office/drawing/2014/main" id="{BB98F15E-9253-9A47-CBD8-12C57ABDB9E9}"/>
              </a:ext>
            </a:extLst>
          </p:cNvPr>
          <p:cNvSpPr/>
          <p:nvPr/>
        </p:nvSpPr>
        <p:spPr>
          <a:xfrm>
            <a:off x="6742972" y="3959476"/>
            <a:ext cx="296963" cy="2969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74194514"/>
      </p:ext>
    </p:extLst>
  </p:cSld>
  <p:clrMapOvr>
    <a:masterClrMapping/>
  </p:clrMapOvr>
</p:sld>
</file>

<file path=ppt/theme/theme1.xml><?xml version="1.0" encoding="utf-8"?>
<a:theme xmlns:a="http://schemas.openxmlformats.org/drawingml/2006/main" name="SRH">
  <a:themeElements>
    <a:clrScheme name="SRH_Farben_2026">
      <a:dk1>
        <a:srgbClr val="575756"/>
      </a:dk1>
      <a:lt1>
        <a:sysClr val="window" lastClr="FFFFFF"/>
      </a:lt1>
      <a:dk2>
        <a:srgbClr val="00699A"/>
      </a:dk2>
      <a:lt2>
        <a:srgbClr val="AAA39D"/>
      </a:lt2>
      <a:accent1>
        <a:srgbClr val="D54407"/>
      </a:accent1>
      <a:accent2>
        <a:srgbClr val="AAA39D"/>
      </a:accent2>
      <a:accent3>
        <a:srgbClr val="FCC61E"/>
      </a:accent3>
      <a:accent4>
        <a:srgbClr val="35B4A0"/>
      </a:accent4>
      <a:accent5>
        <a:srgbClr val="CA007F"/>
      </a:accent5>
      <a:accent6>
        <a:srgbClr val="021E30"/>
      </a:accent6>
      <a:hlink>
        <a:srgbClr val="D54407"/>
      </a:hlink>
      <a:folHlink>
        <a:srgbClr val="000000"/>
      </a:folHlink>
    </a:clrScheme>
    <a:fontScheme name="SRH Schriften">
      <a:majorFont>
        <a:latin typeface="SRH Headline"/>
        <a:ea typeface=""/>
        <a:cs typeface=""/>
      </a:majorFont>
      <a:minorFont>
        <a:latin typeface="SRH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36000" tIns="36000" rIns="36000" bIns="36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>
    <a:extraClrScheme>
      <a:clrScheme name="SRH Bildung">
        <a:dk1>
          <a:srgbClr val="2C2E2E"/>
        </a:dk1>
        <a:lt1>
          <a:sysClr val="window" lastClr="FFFFFF"/>
        </a:lt1>
        <a:dk2>
          <a:srgbClr val="0067A0"/>
        </a:dk2>
        <a:lt2>
          <a:srgbClr val="AAA39D"/>
        </a:lt2>
        <a:accent1>
          <a:srgbClr val="DF4807"/>
        </a:accent1>
        <a:accent2>
          <a:srgbClr val="AAA39D"/>
        </a:accent2>
        <a:accent3>
          <a:srgbClr val="FCC61E"/>
        </a:accent3>
        <a:accent4>
          <a:srgbClr val="35B4A0"/>
        </a:accent4>
        <a:accent5>
          <a:srgbClr val="CA007E"/>
        </a:accent5>
        <a:accent6>
          <a:srgbClr val="142D40"/>
        </a:accent6>
        <a:hlink>
          <a:srgbClr val="000000"/>
        </a:hlink>
        <a:folHlink>
          <a:srgbClr val="000000"/>
        </a:folHlink>
      </a:clrScheme>
    </a:extraClrScheme>
    <a:extraClrScheme>
      <a:clrScheme name="SRH Gesundheit">
        <a:dk1>
          <a:srgbClr val="2C2E2E"/>
        </a:dk1>
        <a:lt1>
          <a:sysClr val="window" lastClr="FFFFFF"/>
        </a:lt1>
        <a:dk2>
          <a:srgbClr val="35B4A0"/>
        </a:dk2>
        <a:lt2>
          <a:srgbClr val="AAA39D"/>
        </a:lt2>
        <a:accent1>
          <a:srgbClr val="0067A0"/>
        </a:accent1>
        <a:accent2>
          <a:srgbClr val="CA007E"/>
        </a:accent2>
        <a:accent3>
          <a:srgbClr val="78C8D2"/>
        </a:accent3>
        <a:accent4>
          <a:srgbClr val="0E3A5E"/>
        </a:accent4>
        <a:accent5>
          <a:srgbClr val="DF4807"/>
        </a:accent5>
        <a:accent6>
          <a:srgbClr val="FCC61E"/>
        </a:accent6>
        <a:hlink>
          <a:srgbClr val="000000"/>
        </a:hlink>
        <a:folHlink>
          <a:srgbClr val="000000"/>
        </a:folHlink>
      </a:clrScheme>
    </a:extraClrScheme>
    <a:extraClrScheme>
      <a:clrScheme name="SRH Holding">
        <a:dk1>
          <a:srgbClr val="2C2E2E"/>
        </a:dk1>
        <a:lt1>
          <a:sysClr val="window" lastClr="FFFFFF"/>
        </a:lt1>
        <a:dk2>
          <a:srgbClr val="0067A0"/>
        </a:dk2>
        <a:lt2>
          <a:srgbClr val="AAA39D"/>
        </a:lt2>
        <a:accent1>
          <a:srgbClr val="AAA39D"/>
        </a:accent1>
        <a:accent2>
          <a:srgbClr val="DF4807"/>
        </a:accent2>
        <a:accent3>
          <a:srgbClr val="6D7373"/>
        </a:accent3>
        <a:accent4>
          <a:srgbClr val="FCC61E"/>
        </a:accent4>
        <a:accent5>
          <a:srgbClr val="78C8D2"/>
        </a:accent5>
        <a:accent6>
          <a:srgbClr val="0E3A5E"/>
        </a:accent6>
        <a:hlink>
          <a:srgbClr val="000000"/>
        </a:hlink>
        <a:folHlink>
          <a:srgbClr val="000000"/>
        </a:folHlink>
      </a:clrScheme>
    </a:extraClrScheme>
    <a:extraClrScheme>
      <a:clrScheme name="SRH Dienstleistungen">
        <a:dk1>
          <a:srgbClr val="2C2E2E"/>
        </a:dk1>
        <a:lt1>
          <a:sysClr val="window" lastClr="FFFFFF"/>
        </a:lt1>
        <a:dk2>
          <a:srgbClr val="B92659"/>
        </a:dk2>
        <a:lt2>
          <a:srgbClr val="AAA39D"/>
        </a:lt2>
        <a:accent1>
          <a:srgbClr val="AAA39D"/>
        </a:accent1>
        <a:accent2>
          <a:srgbClr val="35B4A0"/>
        </a:accent2>
        <a:accent3>
          <a:srgbClr val="6D7373"/>
        </a:accent3>
        <a:accent4>
          <a:srgbClr val="0E3A5E"/>
        </a:accent4>
        <a:accent5>
          <a:srgbClr val="DF4807"/>
        </a:accent5>
        <a:accent6>
          <a:srgbClr val="0067A0"/>
        </a:accent6>
        <a:hlink>
          <a:srgbClr val="000000"/>
        </a:hlink>
        <a:folHlink>
          <a:srgbClr val="000000"/>
        </a:folHlink>
      </a:clrScheme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117d904-2621-4e76-8290-1211ee8b500e">VKPWVUD3UUYX-1551483659-28299</_dlc_DocId>
    <_dlc_DocIdUrl xmlns="4117d904-2621-4e76-8290-1211ee8b500e">
      <Url>https://fhsr.sharepoint.com/sites/muinternal/_layouts/15/DocIdRedir.aspx?ID=VKPWVUD3UUYX-1551483659-28299</Url>
      <Description>VKPWVUD3UUYX-1551483659-28299</Description>
    </_dlc_DocIdUrl>
    <_ip_UnifiedCompliancePolicyUIAction xmlns="http://schemas.microsoft.com/sharepoint/v3" xsi:nil="true"/>
    <_ip_UnifiedCompliancePolicyProperties xmlns="http://schemas.microsoft.com/sharepoint/v3" xsi:nil="true"/>
    <lcf76f155ced4ddcb4097134ff3c332f xmlns="4a822046-e8d8-4040-8a81-cad459dae231">
      <Terms xmlns="http://schemas.microsoft.com/office/infopath/2007/PartnerControls"/>
    </lcf76f155ced4ddcb4097134ff3c332f>
    <TaxCatchAll xmlns="4117d904-2621-4e76-8290-1211ee8b500e" xsi:nil="true"/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1ECFCAFF8298C4DB49CDA89CA5A3EE8" ma:contentTypeVersion="19" ma:contentTypeDescription="Ein neues Dokument erstellen." ma:contentTypeScope="" ma:versionID="9356bfd7038439c347b4eb0c7ba1a30d">
  <xsd:schema xmlns:xsd="http://www.w3.org/2001/XMLSchema" xmlns:xs="http://www.w3.org/2001/XMLSchema" xmlns:p="http://schemas.microsoft.com/office/2006/metadata/properties" xmlns:ns1="http://schemas.microsoft.com/sharepoint/v3" xmlns:ns2="4117d904-2621-4e76-8290-1211ee8b500e" xmlns:ns3="4a822046-e8d8-4040-8a81-cad459dae231" targetNamespace="http://schemas.microsoft.com/office/2006/metadata/properties" ma:root="true" ma:fieldsID="8e8e52e34979d8e759d1f35453723afb" ns1:_="" ns2:_="" ns3:_="">
    <xsd:import namespace="http://schemas.microsoft.com/sharepoint/v3"/>
    <xsd:import namespace="4117d904-2621-4e76-8290-1211ee8b500e"/>
    <xsd:import namespace="4a822046-e8d8-4040-8a81-cad459dae23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2:SharedWithUsers" minOccurs="0"/>
                <xsd:element ref="ns2:SharedWithDetails" minOccurs="0"/>
                <xsd:element ref="ns3:MediaLengthInSecond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17d904-2621-4e76-8290-1211ee8b500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0" nillable="true" ma:displayName="Taxonomy Catch All Column" ma:hidden="true" ma:list="{a62dd001-36fe-4499-9018-f663ccd841eb}" ma:internalName="TaxCatchAll" ma:showField="CatchAllData" ma:web="4117d904-2621-4e76-8290-1211ee8b50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822046-e8d8-4040-8a81-cad459dae2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edcbac4c-e558-4c82-830e-ed321199a6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7B3CFC-D1D0-4961-929D-7CC5584A72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4FE6C9-4B53-431C-B7D4-2277D436C120}">
  <ds:schemaRefs>
    <ds:schemaRef ds:uri="http://schemas.microsoft.com/office/2006/documentManagement/types"/>
    <ds:schemaRef ds:uri="http://purl.org/dc/elements/1.1/"/>
    <ds:schemaRef ds:uri="http://purl.org/dc/terms/"/>
    <ds:schemaRef ds:uri="6bcd29e5-092e-4503-9826-37829a94a66a"/>
    <ds:schemaRef ds:uri="4117d904-2621-4e76-8290-1211ee8b500e"/>
    <ds:schemaRef ds:uri="http://schemas.microsoft.com/sharepoint/v3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E8836F6-A7F0-4BAB-A59F-9087F30C44F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D691939-BD25-4D86-9064-343CB372041C}"/>
</file>

<file path=docMetadata/LabelInfo.xml><?xml version="1.0" encoding="utf-8"?>
<clbl:labelList xmlns:clbl="http://schemas.microsoft.com/office/2020/mipLabelMetadata">
  <clbl:label id="{5ca59332-8ffa-4e3b-baf3-7939d44dbe92}" enabled="1" method="Standard" siteId="{14dc4628-c895-4371-8581-ad405e26083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280</Words>
  <Application>Microsoft Office PowerPoint</Application>
  <PresentationFormat>Breitbild</PresentationFormat>
  <Paragraphs>37</Paragraphs>
  <Slides>1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0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SRH</vt:lpstr>
      <vt:lpstr>Symbol</vt:lpstr>
      <vt:lpstr>Arial</vt:lpstr>
      <vt:lpstr>SRH Headline</vt:lpstr>
      <vt:lpstr>SRH Text</vt:lpstr>
      <vt:lpstr>SRH</vt:lpstr>
      <vt:lpstr>Gesamtübersicht Praxisausbildung Soziale Arbeit (B.A.) für Studierende mit fachlicher Anleitung in der Praxisstelle Zentrale Emailadresse: Praxisausbildung.SOA@mobile-university.de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FHS</dc:creator>
  <cp:keywords/>
  <dc:description/>
  <cp:lastModifiedBy>Knörrer, Patricia (SRH Fernhochschule)</cp:lastModifiedBy>
  <cp:revision>14</cp:revision>
  <dcterms:created xsi:type="dcterms:W3CDTF">2020-06-05T16:20:53Z</dcterms:created>
  <dcterms:modified xsi:type="dcterms:W3CDTF">2026-07-13T06:03:33Z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0x010100C1ECFCAFF8298C4DB49CDA89CA5A3EE8</vt:lpwstr>
  </property>
  <property fmtid="{D5CDD505-2E9C-101B-9397-08002B2CF9AE}" pid="3" name="_dlc_DocIdItemGuid">
    <vt:lpwstr>a6b45369-8926-43d1-8d2b-a33c8aab472a</vt:lpwstr>
  </property>
  <property fmtid="{D5CDD505-2E9C-101B-9397-08002B2CF9AE}" pid="4" name="MediaServiceImageTags">
    <vt:lpwstr/>
  </property>
</Properties>
</file>